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media/image18.jpg" ContentType="image/jpg"/>
  <Override PartName="/ppt/media/image19.jpg" ContentType="image/jpg"/>
  <Override PartName="/ppt/media/image20.jpg" ContentType="image/jpg"/>
  <Override PartName="/ppt/media/image21.jpg" ContentType="image/jpg"/>
  <Override PartName="/ppt/media/image22.jpg" ContentType="image/jpg"/>
  <Override PartName="/ppt/media/image23.jpg" ContentType="image/jpg"/>
  <Override PartName="/ppt/media/image24.jpg" ContentType="image/jpg"/>
  <Override PartName="/ppt/media/image25.jpg" ContentType="image/jpg"/>
  <Override PartName="/ppt/comments/comment1.xml" ContentType="application/vnd.openxmlformats-officedocument.presentationml.comment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3" r:id="rId1"/>
  </p:sldMasterIdLst>
  <p:notesMasterIdLst>
    <p:notesMasterId r:id="rId11"/>
  </p:notesMasterIdLst>
  <p:sldIdLst>
    <p:sldId id="256" r:id="rId2"/>
    <p:sldId id="267" r:id="rId3"/>
    <p:sldId id="259" r:id="rId4"/>
    <p:sldId id="263" r:id="rId5"/>
    <p:sldId id="260" r:id="rId6"/>
    <p:sldId id="261" r:id="rId7"/>
    <p:sldId id="264" r:id="rId8"/>
    <p:sldId id="262" r:id="rId9"/>
    <p:sldId id="265" r:id="rId10"/>
  </p:sldIdLst>
  <p:sldSz cx="9144000" cy="6858000" type="screen4x3"/>
  <p:notesSz cx="7772400" cy="10058400"/>
  <p:embeddedFontLst>
    <p:embeddedFont>
      <p:font typeface="Proxima Nova" panose="020B0604020202020204" charset="0"/>
      <p:regular r:id="rId12"/>
      <p:bold r:id="rId13"/>
      <p:italic r:id="rId14"/>
      <p:boldItalic r:id="rId15"/>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964">
          <p15:clr>
            <a:srgbClr val="000000"/>
          </p15:clr>
        </p15:guide>
        <p15:guide id="2" pos="2541">
          <p15:clr>
            <a:srgbClr val="000000"/>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Diedre Houchen" initials=""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90" d="100"/>
          <a:sy n="90" d="100"/>
        </p:scale>
        <p:origin x="442" y="67"/>
      </p:cViewPr>
      <p:guideLst>
        <p:guide orient="horz" pos="1964"/>
        <p:guide pos="2541"/>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font" Target="fonts/font2.fntdata"/><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font" Target="fonts/font1.fntdata"/><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commentAuthors" Target="commentAuthors.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font" Target="fonts/font4.fntdata"/><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3.fntdata"/></Relationships>
</file>

<file path=ppt/comments/comment1.xml><?xml version="1.0" encoding="utf-8"?>
<p:cmLst xmlns:a="http://schemas.openxmlformats.org/drawingml/2006/main" xmlns:r="http://schemas.openxmlformats.org/officeDocument/2006/relationships" xmlns:p="http://schemas.openxmlformats.org/presentationml/2006/main">
  <p:cm authorId="0" dt="2021-02-04T03:17:04.597" idx="1">
    <p:pos x="6000" y="0"/>
    <p:text>Insert photos at the bottom of the page with "Thank you!"</p:text>
  </p:cm>
</p:cmLst>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584041" y="754375"/>
            <a:ext cx="8941200" cy="37719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777225" y="4777725"/>
            <a:ext cx="6217900" cy="4526275"/>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
        <p:cNvGrpSpPr/>
        <p:nvPr/>
      </p:nvGrpSpPr>
      <p:grpSpPr>
        <a:xfrm>
          <a:off x="0" y="0"/>
          <a:ext cx="0" cy="0"/>
          <a:chOff x="0" y="0"/>
          <a:chExt cx="0" cy="0"/>
        </a:xfrm>
      </p:grpSpPr>
      <p:sp>
        <p:nvSpPr>
          <p:cNvPr id="37" name="Google Shape;37;p1:notes"/>
          <p:cNvSpPr txBox="1">
            <a:spLocks noGrp="1"/>
          </p:cNvSpPr>
          <p:nvPr>
            <p:ph type="body" idx="1"/>
          </p:nvPr>
        </p:nvSpPr>
        <p:spPr>
          <a:xfrm>
            <a:off x="777225" y="4777725"/>
            <a:ext cx="6217900" cy="452627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8" name="Google Shape;38;p1:notes"/>
          <p:cNvSpPr>
            <a:spLocks noGrp="1" noRot="1" noChangeAspect="1"/>
          </p:cNvSpPr>
          <p:nvPr>
            <p:ph type="sldImg" idx="2"/>
          </p:nvPr>
        </p:nvSpPr>
        <p:spPr>
          <a:xfrm>
            <a:off x="1371600" y="754063"/>
            <a:ext cx="5029200" cy="37719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
        <p:cNvGrpSpPr/>
        <p:nvPr/>
      </p:nvGrpSpPr>
      <p:grpSpPr>
        <a:xfrm>
          <a:off x="0" y="0"/>
          <a:ext cx="0" cy="0"/>
          <a:chOff x="0" y="0"/>
          <a:chExt cx="0" cy="0"/>
        </a:xfrm>
      </p:grpSpPr>
      <p:sp>
        <p:nvSpPr>
          <p:cNvPr id="48" name="Google Shape;48;gbb2a0f45ec_0_8:notes"/>
          <p:cNvSpPr>
            <a:spLocks noGrp="1" noRot="1" noChangeAspect="1"/>
          </p:cNvSpPr>
          <p:nvPr>
            <p:ph type="sldImg" idx="2"/>
          </p:nvPr>
        </p:nvSpPr>
        <p:spPr>
          <a:xfrm>
            <a:off x="1371600" y="754063"/>
            <a:ext cx="5029200" cy="37719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9" name="Google Shape;49;gbb2a0f45ec_0_8:notes"/>
          <p:cNvSpPr txBox="1">
            <a:spLocks noGrp="1"/>
          </p:cNvSpPr>
          <p:nvPr>
            <p:ph type="body" idx="1"/>
          </p:nvPr>
        </p:nvSpPr>
        <p:spPr>
          <a:xfrm>
            <a:off x="777225" y="4777725"/>
            <a:ext cx="6217800" cy="4526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414204101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
        <p:cNvGrpSpPr/>
        <p:nvPr/>
      </p:nvGrpSpPr>
      <p:grpSpPr>
        <a:xfrm>
          <a:off x="0" y="0"/>
          <a:ext cx="0" cy="0"/>
          <a:chOff x="0" y="0"/>
          <a:chExt cx="0" cy="0"/>
        </a:xfrm>
      </p:grpSpPr>
      <p:sp>
        <p:nvSpPr>
          <p:cNvPr id="63" name="Google Shape;63;p9:notes"/>
          <p:cNvSpPr txBox="1">
            <a:spLocks noGrp="1"/>
          </p:cNvSpPr>
          <p:nvPr>
            <p:ph type="body" idx="1"/>
          </p:nvPr>
        </p:nvSpPr>
        <p:spPr>
          <a:xfrm>
            <a:off x="777225" y="4777725"/>
            <a:ext cx="6217900" cy="452627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64" name="Google Shape;64;p9:notes"/>
          <p:cNvSpPr>
            <a:spLocks noGrp="1" noRot="1" noChangeAspect="1"/>
          </p:cNvSpPr>
          <p:nvPr>
            <p:ph type="sldImg" idx="2"/>
          </p:nvPr>
        </p:nvSpPr>
        <p:spPr>
          <a:xfrm>
            <a:off x="1371600" y="754063"/>
            <a:ext cx="5029200" cy="37719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8"/>
        <p:cNvGrpSpPr/>
        <p:nvPr/>
      </p:nvGrpSpPr>
      <p:grpSpPr>
        <a:xfrm>
          <a:off x="0" y="0"/>
          <a:ext cx="0" cy="0"/>
          <a:chOff x="0" y="0"/>
          <a:chExt cx="0" cy="0"/>
        </a:xfrm>
      </p:grpSpPr>
      <p:sp>
        <p:nvSpPr>
          <p:cNvPr id="99" name="Google Shape;99;gbb2a0f45ec_0_75:notes"/>
          <p:cNvSpPr txBox="1">
            <a:spLocks noGrp="1"/>
          </p:cNvSpPr>
          <p:nvPr>
            <p:ph type="body" idx="1"/>
          </p:nvPr>
        </p:nvSpPr>
        <p:spPr>
          <a:xfrm>
            <a:off x="777225" y="4777725"/>
            <a:ext cx="6217800" cy="4526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00" name="Google Shape;100;gbb2a0f45ec_0_75:notes"/>
          <p:cNvSpPr>
            <a:spLocks noGrp="1" noRot="1" noChangeAspect="1"/>
          </p:cNvSpPr>
          <p:nvPr>
            <p:ph type="sldImg" idx="2"/>
          </p:nvPr>
        </p:nvSpPr>
        <p:spPr>
          <a:xfrm>
            <a:off x="1371600" y="754063"/>
            <a:ext cx="5029200" cy="37719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
        <p:cNvGrpSpPr/>
        <p:nvPr/>
      </p:nvGrpSpPr>
      <p:grpSpPr>
        <a:xfrm>
          <a:off x="0" y="0"/>
          <a:ext cx="0" cy="0"/>
          <a:chOff x="0" y="0"/>
          <a:chExt cx="0" cy="0"/>
        </a:xfrm>
      </p:grpSpPr>
      <p:sp>
        <p:nvSpPr>
          <p:cNvPr id="72" name="Google Shape;72;gbb2a0f45ec_0_24:notes"/>
          <p:cNvSpPr txBox="1">
            <a:spLocks noGrp="1"/>
          </p:cNvSpPr>
          <p:nvPr>
            <p:ph type="body" idx="1"/>
          </p:nvPr>
        </p:nvSpPr>
        <p:spPr>
          <a:xfrm>
            <a:off x="777225" y="4777725"/>
            <a:ext cx="6217800" cy="4526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73" name="Google Shape;73;gbb2a0f45ec_0_24:notes"/>
          <p:cNvSpPr>
            <a:spLocks noGrp="1" noRot="1" noChangeAspect="1"/>
          </p:cNvSpPr>
          <p:nvPr>
            <p:ph type="sldImg" idx="2"/>
          </p:nvPr>
        </p:nvSpPr>
        <p:spPr>
          <a:xfrm>
            <a:off x="1371600" y="754063"/>
            <a:ext cx="5029200" cy="37719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Google Shape;81;gbb2a0f45ec_0_46:notes"/>
          <p:cNvSpPr txBox="1">
            <a:spLocks noGrp="1"/>
          </p:cNvSpPr>
          <p:nvPr>
            <p:ph type="body" idx="1"/>
          </p:nvPr>
        </p:nvSpPr>
        <p:spPr>
          <a:xfrm>
            <a:off x="777225" y="4777725"/>
            <a:ext cx="6217800" cy="4526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82" name="Google Shape;82;gbb2a0f45ec_0_46:notes"/>
          <p:cNvSpPr>
            <a:spLocks noGrp="1" noRot="1" noChangeAspect="1"/>
          </p:cNvSpPr>
          <p:nvPr>
            <p:ph type="sldImg" idx="2"/>
          </p:nvPr>
        </p:nvSpPr>
        <p:spPr>
          <a:xfrm>
            <a:off x="1371600" y="754063"/>
            <a:ext cx="5029200" cy="37719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4"/>
        <p:cNvGrpSpPr/>
        <p:nvPr/>
      </p:nvGrpSpPr>
      <p:grpSpPr>
        <a:xfrm>
          <a:off x="0" y="0"/>
          <a:ext cx="0" cy="0"/>
          <a:chOff x="0" y="0"/>
          <a:chExt cx="0" cy="0"/>
        </a:xfrm>
      </p:grpSpPr>
      <p:sp>
        <p:nvSpPr>
          <p:cNvPr id="105" name="Google Shape;105;gbb2a0f45ec_0_84:notes"/>
          <p:cNvSpPr txBox="1">
            <a:spLocks noGrp="1"/>
          </p:cNvSpPr>
          <p:nvPr>
            <p:ph type="body" idx="1"/>
          </p:nvPr>
        </p:nvSpPr>
        <p:spPr>
          <a:xfrm>
            <a:off x="777225" y="4777725"/>
            <a:ext cx="6217800" cy="4526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06" name="Google Shape;106;gbb2a0f45ec_0_84:notes"/>
          <p:cNvSpPr>
            <a:spLocks noGrp="1" noRot="1" noChangeAspect="1"/>
          </p:cNvSpPr>
          <p:nvPr>
            <p:ph type="sldImg" idx="2"/>
          </p:nvPr>
        </p:nvSpPr>
        <p:spPr>
          <a:xfrm>
            <a:off x="1371600" y="754063"/>
            <a:ext cx="5029200" cy="37719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9"/>
        <p:cNvGrpSpPr/>
        <p:nvPr/>
      </p:nvGrpSpPr>
      <p:grpSpPr>
        <a:xfrm>
          <a:off x="0" y="0"/>
          <a:ext cx="0" cy="0"/>
          <a:chOff x="0" y="0"/>
          <a:chExt cx="0" cy="0"/>
        </a:xfrm>
      </p:grpSpPr>
      <p:sp>
        <p:nvSpPr>
          <p:cNvPr id="90" name="Google Shape;90;gbb2a0f45ec_0_60:notes"/>
          <p:cNvSpPr txBox="1">
            <a:spLocks noGrp="1"/>
          </p:cNvSpPr>
          <p:nvPr>
            <p:ph type="body" idx="1"/>
          </p:nvPr>
        </p:nvSpPr>
        <p:spPr>
          <a:xfrm>
            <a:off x="777225" y="4777725"/>
            <a:ext cx="6217800" cy="4526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91" name="Google Shape;91;gbb2a0f45ec_0_60:notes"/>
          <p:cNvSpPr>
            <a:spLocks noGrp="1" noRot="1" noChangeAspect="1"/>
          </p:cNvSpPr>
          <p:nvPr>
            <p:ph type="sldImg" idx="2"/>
          </p:nvPr>
        </p:nvSpPr>
        <p:spPr>
          <a:xfrm>
            <a:off x="1371600" y="754063"/>
            <a:ext cx="5029200" cy="37719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7"/>
        <p:cNvGrpSpPr/>
        <p:nvPr/>
      </p:nvGrpSpPr>
      <p:grpSpPr>
        <a:xfrm>
          <a:off x="0" y="0"/>
          <a:ext cx="0" cy="0"/>
          <a:chOff x="0" y="0"/>
          <a:chExt cx="0" cy="0"/>
        </a:xfrm>
      </p:grpSpPr>
      <p:sp>
        <p:nvSpPr>
          <p:cNvPr id="118" name="Google Shape;118;p3:notes"/>
          <p:cNvSpPr txBox="1">
            <a:spLocks noGrp="1"/>
          </p:cNvSpPr>
          <p:nvPr>
            <p:ph type="body" idx="1"/>
          </p:nvPr>
        </p:nvSpPr>
        <p:spPr>
          <a:xfrm>
            <a:off x="777225" y="4777725"/>
            <a:ext cx="6217900" cy="452627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19" name="Google Shape;119;p3:notes"/>
          <p:cNvSpPr>
            <a:spLocks noGrp="1" noRot="1" noChangeAspect="1"/>
          </p:cNvSpPr>
          <p:nvPr>
            <p:ph type="sldImg" idx="2"/>
          </p:nvPr>
        </p:nvSpPr>
        <p:spPr>
          <a:xfrm>
            <a:off x="1371600" y="754063"/>
            <a:ext cx="5029200" cy="37719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Blank" type="obj">
  <p:cSld name="OBJECT">
    <p:spTree>
      <p:nvGrpSpPr>
        <p:cNvPr id="1" name="Shape 10"/>
        <p:cNvGrpSpPr/>
        <p:nvPr/>
      </p:nvGrpSpPr>
      <p:grpSpPr>
        <a:xfrm>
          <a:off x="0" y="0"/>
          <a:ext cx="0" cy="0"/>
          <a:chOff x="0" y="0"/>
          <a:chExt cx="0" cy="0"/>
        </a:xfrm>
      </p:grpSpPr>
      <p:sp>
        <p:nvSpPr>
          <p:cNvPr id="11" name="Google Shape;11;p2"/>
          <p:cNvSpPr/>
          <p:nvPr/>
        </p:nvSpPr>
        <p:spPr>
          <a:xfrm>
            <a:off x="-42850" y="-53575"/>
            <a:ext cx="9247500" cy="739500"/>
          </a:xfrm>
          <a:prstGeom prst="rect">
            <a:avLst/>
          </a:prstGeom>
          <a:solidFill>
            <a:srgbClr val="0092C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p:cSld name="Title and Content">
    <p:spTree>
      <p:nvGrpSpPr>
        <p:cNvPr id="1" name="Shape 12"/>
        <p:cNvGrpSpPr/>
        <p:nvPr/>
      </p:nvGrpSpPr>
      <p:grpSpPr>
        <a:xfrm>
          <a:off x="0" y="0"/>
          <a:ext cx="0" cy="0"/>
          <a:chOff x="0" y="0"/>
          <a:chExt cx="0" cy="0"/>
        </a:xfrm>
      </p:grpSpPr>
      <p:sp>
        <p:nvSpPr>
          <p:cNvPr id="13" name="Google Shape;13;p3"/>
          <p:cNvSpPr txBox="1">
            <a:spLocks noGrp="1"/>
          </p:cNvSpPr>
          <p:nvPr>
            <p:ph type="title"/>
          </p:nvPr>
        </p:nvSpPr>
        <p:spPr>
          <a:xfrm>
            <a:off x="702271" y="322937"/>
            <a:ext cx="7739400" cy="578400"/>
          </a:xfrm>
          <a:prstGeom prst="rect">
            <a:avLst/>
          </a:prstGeom>
          <a:noFill/>
          <a:ln>
            <a:noFill/>
          </a:ln>
        </p:spPr>
        <p:txBody>
          <a:bodyPr spcFirstLastPara="1" wrap="square" lIns="0" tIns="0" rIns="0" bIns="0" anchor="t" anchorCtr="0">
            <a:noAutofit/>
          </a:bodyPr>
          <a:lstStyle>
            <a:lvl1pPr lvl="0" algn="l">
              <a:spcBef>
                <a:spcPts val="0"/>
              </a:spcBef>
              <a:spcAft>
                <a:spcPts val="0"/>
              </a:spcAft>
              <a:buSzPts val="1400"/>
              <a:buNone/>
              <a:defRPr sz="2700" b="0" i="0">
                <a:solidFill>
                  <a:schemeClr val="lt1"/>
                </a:solidFill>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4" name="Google Shape;14;p3"/>
          <p:cNvSpPr txBox="1">
            <a:spLocks noGrp="1"/>
          </p:cNvSpPr>
          <p:nvPr>
            <p:ph type="body" idx="1"/>
          </p:nvPr>
        </p:nvSpPr>
        <p:spPr>
          <a:xfrm>
            <a:off x="702271" y="1787783"/>
            <a:ext cx="3741300" cy="2301600"/>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SzPts val="1400"/>
              <a:buNone/>
              <a:defRPr sz="900" b="0" i="0">
                <a:solidFill>
                  <a:srgbClr val="231F20"/>
                </a:solidFill>
                <a:latin typeface="Arial"/>
                <a:ea typeface="Arial"/>
                <a:cs typeface="Arial"/>
                <a:sym typeface="Arial"/>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matchingName="Two Content">
  <p:cSld name="Two Content">
    <p:bg>
      <p:bgPr>
        <a:solidFill>
          <a:schemeClr val="lt1"/>
        </a:solidFill>
        <a:effectLst/>
      </p:bgPr>
    </p:bg>
    <p:spTree>
      <p:nvGrpSpPr>
        <p:cNvPr id="1" name="Shape 15"/>
        <p:cNvGrpSpPr/>
        <p:nvPr/>
      </p:nvGrpSpPr>
      <p:grpSpPr>
        <a:xfrm>
          <a:off x="0" y="0"/>
          <a:ext cx="0" cy="0"/>
          <a:chOff x="0" y="0"/>
          <a:chExt cx="0" cy="0"/>
        </a:xfrm>
      </p:grpSpPr>
      <p:sp>
        <p:nvSpPr>
          <p:cNvPr id="16" name="Google Shape;16;p4"/>
          <p:cNvSpPr/>
          <p:nvPr/>
        </p:nvSpPr>
        <p:spPr>
          <a:xfrm>
            <a:off x="0" y="5295121"/>
            <a:ext cx="9144000" cy="947100"/>
          </a:xfrm>
          <a:prstGeom prst="rect">
            <a:avLst/>
          </a:prstGeom>
          <a:blipFill rotWithShape="1">
            <a:blip r:embed="rId2">
              <a:alphaModFix/>
            </a:blip>
            <a:stretch>
              <a:fillRect/>
            </a:stretch>
          </a:blipFill>
          <a:ln>
            <a:noFill/>
          </a:ln>
        </p:spPr>
        <p:txBody>
          <a:bodyPr spcFirstLastPara="1" wrap="square" lIns="0" tIns="0" rIns="0" bIns="0" anchor="t" anchorCtr="0">
            <a:noAutofit/>
          </a:bodyPr>
          <a:lstStyle/>
          <a:p>
            <a:pPr marL="0" marR="0" lvl="0" indent="0" algn="l" rtl="0">
              <a:spcBef>
                <a:spcPts val="0"/>
              </a:spcBef>
              <a:spcAft>
                <a:spcPts val="0"/>
              </a:spcAft>
              <a:buNone/>
            </a:pPr>
            <a:endParaRPr sz="1800"/>
          </a:p>
        </p:txBody>
      </p:sp>
      <p:sp>
        <p:nvSpPr>
          <p:cNvPr id="17" name="Google Shape;17;p4"/>
          <p:cNvSpPr/>
          <p:nvPr/>
        </p:nvSpPr>
        <p:spPr>
          <a:xfrm>
            <a:off x="0" y="6238645"/>
            <a:ext cx="9144000" cy="619500"/>
          </a:xfrm>
          <a:prstGeom prst="rect">
            <a:avLst/>
          </a:prstGeom>
          <a:blipFill rotWithShape="1">
            <a:blip r:embed="rId3">
              <a:alphaModFix/>
            </a:blip>
            <a:stretch>
              <a:fillRect/>
            </a:stretch>
          </a:blipFill>
          <a:ln>
            <a:noFill/>
          </a:ln>
        </p:spPr>
        <p:txBody>
          <a:bodyPr spcFirstLastPara="1" wrap="square" lIns="0" tIns="0" rIns="0" bIns="0" anchor="t" anchorCtr="0">
            <a:noAutofit/>
          </a:bodyPr>
          <a:lstStyle/>
          <a:p>
            <a:pPr marL="0" marR="0" lvl="0" indent="0" algn="l" rtl="0">
              <a:spcBef>
                <a:spcPts val="0"/>
              </a:spcBef>
              <a:spcAft>
                <a:spcPts val="0"/>
              </a:spcAft>
              <a:buNone/>
            </a:pPr>
            <a:endParaRPr sz="1800"/>
          </a:p>
        </p:txBody>
      </p:sp>
      <p:sp>
        <p:nvSpPr>
          <p:cNvPr id="18" name="Google Shape;18;p4"/>
          <p:cNvSpPr/>
          <p:nvPr/>
        </p:nvSpPr>
        <p:spPr>
          <a:xfrm>
            <a:off x="0" y="0"/>
            <a:ext cx="9152001" cy="1497787"/>
          </a:xfrm>
          <a:custGeom>
            <a:avLst/>
            <a:gdLst/>
            <a:ahLst/>
            <a:cxnLst/>
            <a:rect l="l" t="t" r="r" b="b"/>
            <a:pathLst>
              <a:path w="7772400" h="2194560" extrusionOk="0">
                <a:moveTo>
                  <a:pt x="0" y="2194559"/>
                </a:moveTo>
                <a:lnTo>
                  <a:pt x="7772400" y="2194559"/>
                </a:lnTo>
                <a:lnTo>
                  <a:pt x="7772400" y="0"/>
                </a:lnTo>
                <a:lnTo>
                  <a:pt x="0" y="0"/>
                </a:lnTo>
                <a:lnTo>
                  <a:pt x="0" y="2194559"/>
                </a:lnTo>
                <a:close/>
              </a:path>
            </a:pathLst>
          </a:custGeom>
          <a:solidFill>
            <a:srgbClr val="00805A"/>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p>
        </p:txBody>
      </p:sp>
      <p:sp>
        <p:nvSpPr>
          <p:cNvPr id="19" name="Google Shape;19;p4"/>
          <p:cNvSpPr txBox="1">
            <a:spLocks noGrp="1"/>
          </p:cNvSpPr>
          <p:nvPr>
            <p:ph type="title"/>
          </p:nvPr>
        </p:nvSpPr>
        <p:spPr>
          <a:xfrm>
            <a:off x="702271" y="322937"/>
            <a:ext cx="7739400" cy="578400"/>
          </a:xfrm>
          <a:prstGeom prst="rect">
            <a:avLst/>
          </a:prstGeom>
          <a:noFill/>
          <a:ln>
            <a:noFill/>
          </a:ln>
        </p:spPr>
        <p:txBody>
          <a:bodyPr spcFirstLastPara="1" wrap="square" lIns="0" tIns="0" rIns="0" bIns="0" anchor="t" anchorCtr="0">
            <a:noAutofit/>
          </a:bodyPr>
          <a:lstStyle>
            <a:lvl1pPr lvl="0" algn="l">
              <a:spcBef>
                <a:spcPts val="0"/>
              </a:spcBef>
              <a:spcAft>
                <a:spcPts val="0"/>
              </a:spcAft>
              <a:buSzPts val="1400"/>
              <a:buNone/>
              <a:defRPr sz="2700" b="0" i="0">
                <a:solidFill>
                  <a:schemeClr val="lt1"/>
                </a:solidFill>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0" name="Google Shape;20;p4"/>
          <p:cNvSpPr txBox="1">
            <a:spLocks noGrp="1"/>
          </p:cNvSpPr>
          <p:nvPr>
            <p:ph type="body" idx="1"/>
          </p:nvPr>
        </p:nvSpPr>
        <p:spPr>
          <a:xfrm>
            <a:off x="702235" y="2149975"/>
            <a:ext cx="3767400" cy="3583200"/>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SzPts val="1400"/>
              <a:buNone/>
              <a:defRPr sz="900" b="0" i="0">
                <a:solidFill>
                  <a:srgbClr val="231F20"/>
                </a:solidFill>
                <a:latin typeface="Arial"/>
                <a:ea typeface="Arial"/>
                <a:cs typeface="Arial"/>
                <a:sym typeface="Arial"/>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21" name="Google Shape;21;p4"/>
          <p:cNvSpPr txBox="1">
            <a:spLocks noGrp="1"/>
          </p:cNvSpPr>
          <p:nvPr>
            <p:ph type="body" idx="2"/>
          </p:nvPr>
        </p:nvSpPr>
        <p:spPr>
          <a:xfrm>
            <a:off x="4709160" y="1577340"/>
            <a:ext cx="3977700" cy="4526400"/>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22" name="Google Shape;22;p4"/>
          <p:cNvSpPr txBox="1">
            <a:spLocks noGrp="1"/>
          </p:cNvSpPr>
          <p:nvPr>
            <p:ph type="ftr" idx="11"/>
          </p:nvPr>
        </p:nvSpPr>
        <p:spPr>
          <a:xfrm>
            <a:off x="3108960" y="6377940"/>
            <a:ext cx="2926200" cy="342900"/>
          </a:xfrm>
          <a:prstGeom prst="rect">
            <a:avLst/>
          </a:prstGeom>
          <a:noFill/>
          <a:ln>
            <a:noFill/>
          </a:ln>
        </p:spPr>
        <p:txBody>
          <a:bodyPr spcFirstLastPara="1" wrap="square" lIns="0" tIns="0" rIns="0" bIns="0" anchor="t" anchorCtr="0">
            <a:noAutofit/>
          </a:bodyPr>
          <a:lstStyle>
            <a:lvl1pPr lvl="0" algn="ctr">
              <a:spcBef>
                <a:spcPts val="0"/>
              </a:spcBef>
              <a:spcAft>
                <a:spcPts val="0"/>
              </a:spcAft>
              <a:buSzPts val="1400"/>
              <a:buNone/>
              <a:defRPr>
                <a:solidFill>
                  <a:srgbClr val="888888"/>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3" name="Google Shape;23;p4"/>
          <p:cNvSpPr txBox="1">
            <a:spLocks noGrp="1"/>
          </p:cNvSpPr>
          <p:nvPr>
            <p:ph type="dt" idx="10"/>
          </p:nvPr>
        </p:nvSpPr>
        <p:spPr>
          <a:xfrm>
            <a:off x="457200" y="6377940"/>
            <a:ext cx="2103000" cy="342900"/>
          </a:xfrm>
          <a:prstGeom prst="rect">
            <a:avLst/>
          </a:prstGeom>
          <a:noFill/>
          <a:ln>
            <a:noFill/>
          </a:ln>
        </p:spPr>
        <p:txBody>
          <a:bodyPr spcFirstLastPara="1" wrap="square" lIns="0" tIns="0" rIns="0" bIns="0" anchor="t" anchorCtr="0">
            <a:noAutofit/>
          </a:bodyPr>
          <a:lstStyle>
            <a:lvl1pPr lvl="0" algn="l">
              <a:spcBef>
                <a:spcPts val="0"/>
              </a:spcBef>
              <a:spcAft>
                <a:spcPts val="0"/>
              </a:spcAft>
              <a:buSzPts val="1400"/>
              <a:buNone/>
              <a:defRPr>
                <a:solidFill>
                  <a:srgbClr val="888888"/>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4" name="Google Shape;24;p4"/>
          <p:cNvSpPr txBox="1">
            <a:spLocks noGrp="1"/>
          </p:cNvSpPr>
          <p:nvPr>
            <p:ph type="sldNum" idx="12"/>
          </p:nvPr>
        </p:nvSpPr>
        <p:spPr>
          <a:xfrm>
            <a:off x="8583588" y="6530479"/>
            <a:ext cx="251100" cy="93900"/>
          </a:xfrm>
          <a:prstGeom prst="rect">
            <a:avLst/>
          </a:prstGeom>
          <a:noFill/>
          <a:ln>
            <a:noFill/>
          </a:ln>
        </p:spPr>
        <p:txBody>
          <a:bodyPr spcFirstLastPara="1" wrap="square" lIns="0" tIns="0" rIns="0" bIns="0" anchor="t" anchorCtr="0">
            <a:noAutofit/>
          </a:bodyPr>
          <a:lstStyle>
            <a:lvl1pPr marL="38100" marR="0" lvl="0" indent="0" algn="l">
              <a:lnSpc>
                <a:spcPct val="100000"/>
              </a:lnSpc>
              <a:spcBef>
                <a:spcPts val="0"/>
              </a:spcBef>
              <a:buNone/>
              <a:defRPr sz="800" b="1" i="0">
                <a:solidFill>
                  <a:srgbClr val="231F20"/>
                </a:solidFill>
                <a:latin typeface="Arial"/>
                <a:ea typeface="Arial"/>
                <a:cs typeface="Arial"/>
                <a:sym typeface="Arial"/>
              </a:defRPr>
            </a:lvl1pPr>
            <a:lvl2pPr marL="38100" marR="0" lvl="1" indent="0" algn="l">
              <a:lnSpc>
                <a:spcPct val="100000"/>
              </a:lnSpc>
              <a:spcBef>
                <a:spcPts val="0"/>
              </a:spcBef>
              <a:buNone/>
              <a:defRPr sz="800" b="1" i="0">
                <a:solidFill>
                  <a:srgbClr val="231F20"/>
                </a:solidFill>
                <a:latin typeface="Arial"/>
                <a:ea typeface="Arial"/>
                <a:cs typeface="Arial"/>
                <a:sym typeface="Arial"/>
              </a:defRPr>
            </a:lvl2pPr>
            <a:lvl3pPr marL="38100" marR="0" lvl="2" indent="0" algn="l">
              <a:lnSpc>
                <a:spcPct val="100000"/>
              </a:lnSpc>
              <a:spcBef>
                <a:spcPts val="0"/>
              </a:spcBef>
              <a:buNone/>
              <a:defRPr sz="800" b="1" i="0">
                <a:solidFill>
                  <a:srgbClr val="231F20"/>
                </a:solidFill>
                <a:latin typeface="Arial"/>
                <a:ea typeface="Arial"/>
                <a:cs typeface="Arial"/>
                <a:sym typeface="Arial"/>
              </a:defRPr>
            </a:lvl3pPr>
            <a:lvl4pPr marL="38100" marR="0" lvl="3" indent="0" algn="l">
              <a:lnSpc>
                <a:spcPct val="100000"/>
              </a:lnSpc>
              <a:spcBef>
                <a:spcPts val="0"/>
              </a:spcBef>
              <a:buNone/>
              <a:defRPr sz="800" b="1" i="0">
                <a:solidFill>
                  <a:srgbClr val="231F20"/>
                </a:solidFill>
                <a:latin typeface="Arial"/>
                <a:ea typeface="Arial"/>
                <a:cs typeface="Arial"/>
                <a:sym typeface="Arial"/>
              </a:defRPr>
            </a:lvl4pPr>
            <a:lvl5pPr marL="38100" marR="0" lvl="4" indent="0" algn="l">
              <a:lnSpc>
                <a:spcPct val="100000"/>
              </a:lnSpc>
              <a:spcBef>
                <a:spcPts val="0"/>
              </a:spcBef>
              <a:buNone/>
              <a:defRPr sz="800" b="1" i="0">
                <a:solidFill>
                  <a:srgbClr val="231F20"/>
                </a:solidFill>
                <a:latin typeface="Arial"/>
                <a:ea typeface="Arial"/>
                <a:cs typeface="Arial"/>
                <a:sym typeface="Arial"/>
              </a:defRPr>
            </a:lvl5pPr>
            <a:lvl6pPr marL="38100" marR="0" lvl="5" indent="0" algn="l">
              <a:lnSpc>
                <a:spcPct val="100000"/>
              </a:lnSpc>
              <a:spcBef>
                <a:spcPts val="0"/>
              </a:spcBef>
              <a:buNone/>
              <a:defRPr sz="800" b="1" i="0">
                <a:solidFill>
                  <a:srgbClr val="231F20"/>
                </a:solidFill>
                <a:latin typeface="Arial"/>
                <a:ea typeface="Arial"/>
                <a:cs typeface="Arial"/>
                <a:sym typeface="Arial"/>
              </a:defRPr>
            </a:lvl6pPr>
            <a:lvl7pPr marL="38100" marR="0" lvl="6" indent="0" algn="l">
              <a:lnSpc>
                <a:spcPct val="100000"/>
              </a:lnSpc>
              <a:spcBef>
                <a:spcPts val="0"/>
              </a:spcBef>
              <a:buNone/>
              <a:defRPr sz="800" b="1" i="0">
                <a:solidFill>
                  <a:srgbClr val="231F20"/>
                </a:solidFill>
                <a:latin typeface="Arial"/>
                <a:ea typeface="Arial"/>
                <a:cs typeface="Arial"/>
                <a:sym typeface="Arial"/>
              </a:defRPr>
            </a:lvl7pPr>
            <a:lvl8pPr marL="38100" marR="0" lvl="7" indent="0" algn="l">
              <a:lnSpc>
                <a:spcPct val="100000"/>
              </a:lnSpc>
              <a:spcBef>
                <a:spcPts val="0"/>
              </a:spcBef>
              <a:buNone/>
              <a:defRPr sz="800" b="1" i="0">
                <a:solidFill>
                  <a:srgbClr val="231F20"/>
                </a:solidFill>
                <a:latin typeface="Arial"/>
                <a:ea typeface="Arial"/>
                <a:cs typeface="Arial"/>
                <a:sym typeface="Arial"/>
              </a:defRPr>
            </a:lvl8pPr>
            <a:lvl9pPr marL="38100" marR="0" lvl="8" indent="0" algn="l">
              <a:lnSpc>
                <a:spcPct val="100000"/>
              </a:lnSpc>
              <a:spcBef>
                <a:spcPts val="0"/>
              </a:spcBef>
              <a:buNone/>
              <a:defRPr sz="800" b="1" i="0">
                <a:solidFill>
                  <a:srgbClr val="231F20"/>
                </a:solidFill>
                <a:latin typeface="Arial"/>
                <a:ea typeface="Arial"/>
                <a:cs typeface="Arial"/>
                <a:sym typeface="Arial"/>
              </a:defRPr>
            </a:lvl9pPr>
          </a:lstStyle>
          <a:p>
            <a:pPr marL="38100" lvl="0" indent="0" algn="l" rtl="0">
              <a:spcBef>
                <a:spcPts val="0"/>
              </a:spcBef>
              <a:spcAft>
                <a:spcPts val="0"/>
              </a:spcAft>
              <a:buNone/>
            </a:pPr>
            <a:fld id="{00000000-1234-1234-1234-123412341234}" type="slidenum">
              <a:rPr lang="en-US"/>
              <a:t>‹#›</a:t>
            </a:fld>
            <a:endParaRPr sz="1400" b="0">
              <a:solidFill>
                <a:srgbClr val="000000"/>
              </a:solidFill>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Slide">
  <p:cSld name="Title Slide">
    <p:spTree>
      <p:nvGrpSpPr>
        <p:cNvPr id="1" name="Shape 25"/>
        <p:cNvGrpSpPr/>
        <p:nvPr/>
      </p:nvGrpSpPr>
      <p:grpSpPr>
        <a:xfrm>
          <a:off x="0" y="0"/>
          <a:ext cx="0" cy="0"/>
          <a:chOff x="0" y="0"/>
          <a:chExt cx="0" cy="0"/>
        </a:xfrm>
      </p:grpSpPr>
      <p:sp>
        <p:nvSpPr>
          <p:cNvPr id="26" name="Google Shape;26;p5"/>
          <p:cNvSpPr txBox="1">
            <a:spLocks noGrp="1"/>
          </p:cNvSpPr>
          <p:nvPr>
            <p:ph type="ctrTitle"/>
          </p:nvPr>
        </p:nvSpPr>
        <p:spPr>
          <a:xfrm>
            <a:off x="685800" y="2125980"/>
            <a:ext cx="7772400" cy="1440300"/>
          </a:xfrm>
          <a:prstGeom prst="rect">
            <a:avLst/>
          </a:prstGeom>
          <a:noFill/>
          <a:ln>
            <a:noFill/>
          </a:ln>
        </p:spPr>
        <p:txBody>
          <a:bodyPr spcFirstLastPara="1" wrap="square" lIns="0" tIns="0" rIns="0" bIns="0" anchor="t" anchorCtr="0">
            <a:noAutofit/>
          </a:bodyPr>
          <a:lstStyle>
            <a:lvl1pPr lvl="0" algn="l">
              <a:spcBef>
                <a:spcPts val="0"/>
              </a:spcBef>
              <a:spcAft>
                <a:spcPts val="0"/>
              </a:spcAft>
              <a:buSzPts val="14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7" name="Google Shape;27;p5"/>
          <p:cNvSpPr txBox="1">
            <a:spLocks noGrp="1"/>
          </p:cNvSpPr>
          <p:nvPr>
            <p:ph type="subTitle" idx="1"/>
          </p:nvPr>
        </p:nvSpPr>
        <p:spPr>
          <a:xfrm>
            <a:off x="1371600" y="3840480"/>
            <a:ext cx="6400800" cy="1714500"/>
          </a:xfrm>
          <a:prstGeom prst="rect">
            <a:avLst/>
          </a:prstGeom>
          <a:noFill/>
          <a:ln>
            <a:noFill/>
          </a:ln>
        </p:spPr>
        <p:txBody>
          <a:bodyPr spcFirstLastPara="1" wrap="square" lIns="0" tIns="0" rIns="0" bIns="0" anchor="t"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8" name="Google Shape;28;p5"/>
          <p:cNvSpPr txBox="1">
            <a:spLocks noGrp="1"/>
          </p:cNvSpPr>
          <p:nvPr>
            <p:ph type="ftr" idx="11"/>
          </p:nvPr>
        </p:nvSpPr>
        <p:spPr>
          <a:xfrm>
            <a:off x="3108960" y="6377940"/>
            <a:ext cx="2926200" cy="342900"/>
          </a:xfrm>
          <a:prstGeom prst="rect">
            <a:avLst/>
          </a:prstGeom>
          <a:noFill/>
          <a:ln>
            <a:noFill/>
          </a:ln>
        </p:spPr>
        <p:txBody>
          <a:bodyPr spcFirstLastPara="1" wrap="square" lIns="0" tIns="0" rIns="0" bIns="0" anchor="t" anchorCtr="0">
            <a:noAutofit/>
          </a:bodyPr>
          <a:lstStyle>
            <a:lvl1pPr lvl="0" algn="ctr">
              <a:spcBef>
                <a:spcPts val="0"/>
              </a:spcBef>
              <a:spcAft>
                <a:spcPts val="0"/>
              </a:spcAft>
              <a:buSzPts val="1400"/>
              <a:buNone/>
              <a:defRPr>
                <a:solidFill>
                  <a:srgbClr val="888888"/>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9" name="Google Shape;29;p5"/>
          <p:cNvSpPr txBox="1">
            <a:spLocks noGrp="1"/>
          </p:cNvSpPr>
          <p:nvPr>
            <p:ph type="dt" idx="10"/>
          </p:nvPr>
        </p:nvSpPr>
        <p:spPr>
          <a:xfrm>
            <a:off x="457200" y="6377940"/>
            <a:ext cx="2103000" cy="342900"/>
          </a:xfrm>
          <a:prstGeom prst="rect">
            <a:avLst/>
          </a:prstGeom>
          <a:noFill/>
          <a:ln>
            <a:noFill/>
          </a:ln>
        </p:spPr>
        <p:txBody>
          <a:bodyPr spcFirstLastPara="1" wrap="square" lIns="0" tIns="0" rIns="0" bIns="0" anchor="t" anchorCtr="0">
            <a:noAutofit/>
          </a:bodyPr>
          <a:lstStyle>
            <a:lvl1pPr lvl="0" algn="l">
              <a:spcBef>
                <a:spcPts val="0"/>
              </a:spcBef>
              <a:spcAft>
                <a:spcPts val="0"/>
              </a:spcAft>
              <a:buSzPts val="1400"/>
              <a:buNone/>
              <a:defRPr>
                <a:solidFill>
                  <a:srgbClr val="888888"/>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0" name="Google Shape;30;p5"/>
          <p:cNvSpPr txBox="1">
            <a:spLocks noGrp="1"/>
          </p:cNvSpPr>
          <p:nvPr>
            <p:ph type="sldNum" idx="12"/>
          </p:nvPr>
        </p:nvSpPr>
        <p:spPr>
          <a:xfrm>
            <a:off x="8583588" y="6530479"/>
            <a:ext cx="251100" cy="93900"/>
          </a:xfrm>
          <a:prstGeom prst="rect">
            <a:avLst/>
          </a:prstGeom>
          <a:noFill/>
          <a:ln>
            <a:noFill/>
          </a:ln>
        </p:spPr>
        <p:txBody>
          <a:bodyPr spcFirstLastPara="1" wrap="square" lIns="0" tIns="0" rIns="0" bIns="0" anchor="t" anchorCtr="0">
            <a:noAutofit/>
          </a:bodyPr>
          <a:lstStyle>
            <a:lvl1pPr marL="38100" marR="0" lvl="0" indent="0" algn="l">
              <a:lnSpc>
                <a:spcPct val="100000"/>
              </a:lnSpc>
              <a:spcBef>
                <a:spcPts val="0"/>
              </a:spcBef>
              <a:buNone/>
              <a:defRPr sz="800" b="1" i="0">
                <a:solidFill>
                  <a:srgbClr val="231F20"/>
                </a:solidFill>
                <a:latin typeface="Arial"/>
                <a:ea typeface="Arial"/>
                <a:cs typeface="Arial"/>
                <a:sym typeface="Arial"/>
              </a:defRPr>
            </a:lvl1pPr>
            <a:lvl2pPr marL="38100" marR="0" lvl="1" indent="0" algn="l">
              <a:lnSpc>
                <a:spcPct val="100000"/>
              </a:lnSpc>
              <a:spcBef>
                <a:spcPts val="0"/>
              </a:spcBef>
              <a:buNone/>
              <a:defRPr sz="800" b="1" i="0">
                <a:solidFill>
                  <a:srgbClr val="231F20"/>
                </a:solidFill>
                <a:latin typeface="Arial"/>
                <a:ea typeface="Arial"/>
                <a:cs typeface="Arial"/>
                <a:sym typeface="Arial"/>
              </a:defRPr>
            </a:lvl2pPr>
            <a:lvl3pPr marL="38100" marR="0" lvl="2" indent="0" algn="l">
              <a:lnSpc>
                <a:spcPct val="100000"/>
              </a:lnSpc>
              <a:spcBef>
                <a:spcPts val="0"/>
              </a:spcBef>
              <a:buNone/>
              <a:defRPr sz="800" b="1" i="0">
                <a:solidFill>
                  <a:srgbClr val="231F20"/>
                </a:solidFill>
                <a:latin typeface="Arial"/>
                <a:ea typeface="Arial"/>
                <a:cs typeface="Arial"/>
                <a:sym typeface="Arial"/>
              </a:defRPr>
            </a:lvl3pPr>
            <a:lvl4pPr marL="38100" marR="0" lvl="3" indent="0" algn="l">
              <a:lnSpc>
                <a:spcPct val="100000"/>
              </a:lnSpc>
              <a:spcBef>
                <a:spcPts val="0"/>
              </a:spcBef>
              <a:buNone/>
              <a:defRPr sz="800" b="1" i="0">
                <a:solidFill>
                  <a:srgbClr val="231F20"/>
                </a:solidFill>
                <a:latin typeface="Arial"/>
                <a:ea typeface="Arial"/>
                <a:cs typeface="Arial"/>
                <a:sym typeface="Arial"/>
              </a:defRPr>
            </a:lvl4pPr>
            <a:lvl5pPr marL="38100" marR="0" lvl="4" indent="0" algn="l">
              <a:lnSpc>
                <a:spcPct val="100000"/>
              </a:lnSpc>
              <a:spcBef>
                <a:spcPts val="0"/>
              </a:spcBef>
              <a:buNone/>
              <a:defRPr sz="800" b="1" i="0">
                <a:solidFill>
                  <a:srgbClr val="231F20"/>
                </a:solidFill>
                <a:latin typeface="Arial"/>
                <a:ea typeface="Arial"/>
                <a:cs typeface="Arial"/>
                <a:sym typeface="Arial"/>
              </a:defRPr>
            </a:lvl5pPr>
            <a:lvl6pPr marL="38100" marR="0" lvl="5" indent="0" algn="l">
              <a:lnSpc>
                <a:spcPct val="100000"/>
              </a:lnSpc>
              <a:spcBef>
                <a:spcPts val="0"/>
              </a:spcBef>
              <a:buNone/>
              <a:defRPr sz="800" b="1" i="0">
                <a:solidFill>
                  <a:srgbClr val="231F20"/>
                </a:solidFill>
                <a:latin typeface="Arial"/>
                <a:ea typeface="Arial"/>
                <a:cs typeface="Arial"/>
                <a:sym typeface="Arial"/>
              </a:defRPr>
            </a:lvl6pPr>
            <a:lvl7pPr marL="38100" marR="0" lvl="6" indent="0" algn="l">
              <a:lnSpc>
                <a:spcPct val="100000"/>
              </a:lnSpc>
              <a:spcBef>
                <a:spcPts val="0"/>
              </a:spcBef>
              <a:buNone/>
              <a:defRPr sz="800" b="1" i="0">
                <a:solidFill>
                  <a:srgbClr val="231F20"/>
                </a:solidFill>
                <a:latin typeface="Arial"/>
                <a:ea typeface="Arial"/>
                <a:cs typeface="Arial"/>
                <a:sym typeface="Arial"/>
              </a:defRPr>
            </a:lvl7pPr>
            <a:lvl8pPr marL="38100" marR="0" lvl="7" indent="0" algn="l">
              <a:lnSpc>
                <a:spcPct val="100000"/>
              </a:lnSpc>
              <a:spcBef>
                <a:spcPts val="0"/>
              </a:spcBef>
              <a:buNone/>
              <a:defRPr sz="800" b="1" i="0">
                <a:solidFill>
                  <a:srgbClr val="231F20"/>
                </a:solidFill>
                <a:latin typeface="Arial"/>
                <a:ea typeface="Arial"/>
                <a:cs typeface="Arial"/>
                <a:sym typeface="Arial"/>
              </a:defRPr>
            </a:lvl8pPr>
            <a:lvl9pPr marL="38100" marR="0" lvl="8" indent="0" algn="l">
              <a:lnSpc>
                <a:spcPct val="100000"/>
              </a:lnSpc>
              <a:spcBef>
                <a:spcPts val="0"/>
              </a:spcBef>
              <a:buNone/>
              <a:defRPr sz="800" b="1" i="0">
                <a:solidFill>
                  <a:srgbClr val="231F20"/>
                </a:solidFill>
                <a:latin typeface="Arial"/>
                <a:ea typeface="Arial"/>
                <a:cs typeface="Arial"/>
                <a:sym typeface="Arial"/>
              </a:defRPr>
            </a:lvl9pPr>
          </a:lstStyle>
          <a:p>
            <a:pPr marL="38100" lvl="0" indent="0" algn="l" rtl="0">
              <a:spcBef>
                <a:spcPts val="0"/>
              </a:spcBef>
              <a:spcAft>
                <a:spcPts val="0"/>
              </a:spcAft>
              <a:buNone/>
            </a:pPr>
            <a:fld id="{00000000-1234-1234-1234-123412341234}" type="slidenum">
              <a:rPr lang="en-US"/>
              <a:t>‹#›</a:t>
            </a:fld>
            <a:endParaRPr sz="1400" b="0">
              <a:solidFill>
                <a:srgbClr val="000000"/>
              </a:solidFill>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p:cSld name="Title Only">
    <p:spTree>
      <p:nvGrpSpPr>
        <p:cNvPr id="1" name="Shape 31"/>
        <p:cNvGrpSpPr/>
        <p:nvPr/>
      </p:nvGrpSpPr>
      <p:grpSpPr>
        <a:xfrm>
          <a:off x="0" y="0"/>
          <a:ext cx="0" cy="0"/>
          <a:chOff x="0" y="0"/>
          <a:chExt cx="0" cy="0"/>
        </a:xfrm>
      </p:grpSpPr>
      <p:sp>
        <p:nvSpPr>
          <p:cNvPr id="32" name="Google Shape;32;p6"/>
          <p:cNvSpPr txBox="1">
            <a:spLocks noGrp="1"/>
          </p:cNvSpPr>
          <p:nvPr>
            <p:ph type="title"/>
          </p:nvPr>
        </p:nvSpPr>
        <p:spPr>
          <a:xfrm>
            <a:off x="702271" y="322937"/>
            <a:ext cx="7739400" cy="578400"/>
          </a:xfrm>
          <a:prstGeom prst="rect">
            <a:avLst/>
          </a:prstGeom>
          <a:noFill/>
          <a:ln>
            <a:noFill/>
          </a:ln>
        </p:spPr>
        <p:txBody>
          <a:bodyPr spcFirstLastPara="1" wrap="square" lIns="0" tIns="0" rIns="0" bIns="0" anchor="t" anchorCtr="0">
            <a:noAutofit/>
          </a:bodyPr>
          <a:lstStyle>
            <a:lvl1pPr lvl="0" algn="l">
              <a:spcBef>
                <a:spcPts val="0"/>
              </a:spcBef>
              <a:spcAft>
                <a:spcPts val="0"/>
              </a:spcAft>
              <a:buSzPts val="1400"/>
              <a:buNone/>
              <a:defRPr sz="2700" b="0" i="0">
                <a:solidFill>
                  <a:schemeClr val="lt1"/>
                </a:solidFill>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3" name="Google Shape;33;p6"/>
          <p:cNvSpPr txBox="1">
            <a:spLocks noGrp="1"/>
          </p:cNvSpPr>
          <p:nvPr>
            <p:ph type="ftr" idx="11"/>
          </p:nvPr>
        </p:nvSpPr>
        <p:spPr>
          <a:xfrm>
            <a:off x="3108960" y="6377940"/>
            <a:ext cx="2926200" cy="342900"/>
          </a:xfrm>
          <a:prstGeom prst="rect">
            <a:avLst/>
          </a:prstGeom>
          <a:noFill/>
          <a:ln>
            <a:noFill/>
          </a:ln>
        </p:spPr>
        <p:txBody>
          <a:bodyPr spcFirstLastPara="1" wrap="square" lIns="0" tIns="0" rIns="0" bIns="0" anchor="t" anchorCtr="0">
            <a:noAutofit/>
          </a:bodyPr>
          <a:lstStyle>
            <a:lvl1pPr lvl="0" algn="ctr">
              <a:spcBef>
                <a:spcPts val="0"/>
              </a:spcBef>
              <a:spcAft>
                <a:spcPts val="0"/>
              </a:spcAft>
              <a:buSzPts val="1400"/>
              <a:buNone/>
              <a:defRPr>
                <a:solidFill>
                  <a:srgbClr val="888888"/>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4" name="Google Shape;34;p6"/>
          <p:cNvSpPr txBox="1">
            <a:spLocks noGrp="1"/>
          </p:cNvSpPr>
          <p:nvPr>
            <p:ph type="dt" idx="10"/>
          </p:nvPr>
        </p:nvSpPr>
        <p:spPr>
          <a:xfrm>
            <a:off x="457200" y="6377940"/>
            <a:ext cx="2103000" cy="342900"/>
          </a:xfrm>
          <a:prstGeom prst="rect">
            <a:avLst/>
          </a:prstGeom>
          <a:noFill/>
          <a:ln>
            <a:noFill/>
          </a:ln>
        </p:spPr>
        <p:txBody>
          <a:bodyPr spcFirstLastPara="1" wrap="square" lIns="0" tIns="0" rIns="0" bIns="0" anchor="t" anchorCtr="0">
            <a:noAutofit/>
          </a:bodyPr>
          <a:lstStyle>
            <a:lvl1pPr lvl="0" algn="l">
              <a:spcBef>
                <a:spcPts val="0"/>
              </a:spcBef>
              <a:spcAft>
                <a:spcPts val="0"/>
              </a:spcAft>
              <a:buSzPts val="1400"/>
              <a:buNone/>
              <a:defRPr>
                <a:solidFill>
                  <a:srgbClr val="888888"/>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5" name="Google Shape;35;p6"/>
          <p:cNvSpPr txBox="1">
            <a:spLocks noGrp="1"/>
          </p:cNvSpPr>
          <p:nvPr>
            <p:ph type="sldNum" idx="12"/>
          </p:nvPr>
        </p:nvSpPr>
        <p:spPr>
          <a:xfrm>
            <a:off x="8583588" y="6530479"/>
            <a:ext cx="251100" cy="93900"/>
          </a:xfrm>
          <a:prstGeom prst="rect">
            <a:avLst/>
          </a:prstGeom>
          <a:noFill/>
          <a:ln>
            <a:noFill/>
          </a:ln>
        </p:spPr>
        <p:txBody>
          <a:bodyPr spcFirstLastPara="1" wrap="square" lIns="0" tIns="0" rIns="0" bIns="0" anchor="t" anchorCtr="0">
            <a:noAutofit/>
          </a:bodyPr>
          <a:lstStyle>
            <a:lvl1pPr marL="38100" marR="0" lvl="0" indent="0" algn="l">
              <a:lnSpc>
                <a:spcPct val="100000"/>
              </a:lnSpc>
              <a:spcBef>
                <a:spcPts val="0"/>
              </a:spcBef>
              <a:buNone/>
              <a:defRPr sz="800" b="1" i="0">
                <a:solidFill>
                  <a:srgbClr val="231F20"/>
                </a:solidFill>
                <a:latin typeface="Arial"/>
                <a:ea typeface="Arial"/>
                <a:cs typeface="Arial"/>
                <a:sym typeface="Arial"/>
              </a:defRPr>
            </a:lvl1pPr>
            <a:lvl2pPr marL="38100" marR="0" lvl="1" indent="0" algn="l">
              <a:lnSpc>
                <a:spcPct val="100000"/>
              </a:lnSpc>
              <a:spcBef>
                <a:spcPts val="0"/>
              </a:spcBef>
              <a:buNone/>
              <a:defRPr sz="800" b="1" i="0">
                <a:solidFill>
                  <a:srgbClr val="231F20"/>
                </a:solidFill>
                <a:latin typeface="Arial"/>
                <a:ea typeface="Arial"/>
                <a:cs typeface="Arial"/>
                <a:sym typeface="Arial"/>
              </a:defRPr>
            </a:lvl2pPr>
            <a:lvl3pPr marL="38100" marR="0" lvl="2" indent="0" algn="l">
              <a:lnSpc>
                <a:spcPct val="100000"/>
              </a:lnSpc>
              <a:spcBef>
                <a:spcPts val="0"/>
              </a:spcBef>
              <a:buNone/>
              <a:defRPr sz="800" b="1" i="0">
                <a:solidFill>
                  <a:srgbClr val="231F20"/>
                </a:solidFill>
                <a:latin typeface="Arial"/>
                <a:ea typeface="Arial"/>
                <a:cs typeface="Arial"/>
                <a:sym typeface="Arial"/>
              </a:defRPr>
            </a:lvl3pPr>
            <a:lvl4pPr marL="38100" marR="0" lvl="3" indent="0" algn="l">
              <a:lnSpc>
                <a:spcPct val="100000"/>
              </a:lnSpc>
              <a:spcBef>
                <a:spcPts val="0"/>
              </a:spcBef>
              <a:buNone/>
              <a:defRPr sz="800" b="1" i="0">
                <a:solidFill>
                  <a:srgbClr val="231F20"/>
                </a:solidFill>
                <a:latin typeface="Arial"/>
                <a:ea typeface="Arial"/>
                <a:cs typeface="Arial"/>
                <a:sym typeface="Arial"/>
              </a:defRPr>
            </a:lvl4pPr>
            <a:lvl5pPr marL="38100" marR="0" lvl="4" indent="0" algn="l">
              <a:lnSpc>
                <a:spcPct val="100000"/>
              </a:lnSpc>
              <a:spcBef>
                <a:spcPts val="0"/>
              </a:spcBef>
              <a:buNone/>
              <a:defRPr sz="800" b="1" i="0">
                <a:solidFill>
                  <a:srgbClr val="231F20"/>
                </a:solidFill>
                <a:latin typeface="Arial"/>
                <a:ea typeface="Arial"/>
                <a:cs typeface="Arial"/>
                <a:sym typeface="Arial"/>
              </a:defRPr>
            </a:lvl5pPr>
            <a:lvl6pPr marL="38100" marR="0" lvl="5" indent="0" algn="l">
              <a:lnSpc>
                <a:spcPct val="100000"/>
              </a:lnSpc>
              <a:spcBef>
                <a:spcPts val="0"/>
              </a:spcBef>
              <a:buNone/>
              <a:defRPr sz="800" b="1" i="0">
                <a:solidFill>
                  <a:srgbClr val="231F20"/>
                </a:solidFill>
                <a:latin typeface="Arial"/>
                <a:ea typeface="Arial"/>
                <a:cs typeface="Arial"/>
                <a:sym typeface="Arial"/>
              </a:defRPr>
            </a:lvl6pPr>
            <a:lvl7pPr marL="38100" marR="0" lvl="6" indent="0" algn="l">
              <a:lnSpc>
                <a:spcPct val="100000"/>
              </a:lnSpc>
              <a:spcBef>
                <a:spcPts val="0"/>
              </a:spcBef>
              <a:buNone/>
              <a:defRPr sz="800" b="1" i="0">
                <a:solidFill>
                  <a:srgbClr val="231F20"/>
                </a:solidFill>
                <a:latin typeface="Arial"/>
                <a:ea typeface="Arial"/>
                <a:cs typeface="Arial"/>
                <a:sym typeface="Arial"/>
              </a:defRPr>
            </a:lvl7pPr>
            <a:lvl8pPr marL="38100" marR="0" lvl="7" indent="0" algn="l">
              <a:lnSpc>
                <a:spcPct val="100000"/>
              </a:lnSpc>
              <a:spcBef>
                <a:spcPts val="0"/>
              </a:spcBef>
              <a:buNone/>
              <a:defRPr sz="800" b="1" i="0">
                <a:solidFill>
                  <a:srgbClr val="231F20"/>
                </a:solidFill>
                <a:latin typeface="Arial"/>
                <a:ea typeface="Arial"/>
                <a:cs typeface="Arial"/>
                <a:sym typeface="Arial"/>
              </a:defRPr>
            </a:lvl8pPr>
            <a:lvl9pPr marL="38100" marR="0" lvl="8" indent="0" algn="l">
              <a:lnSpc>
                <a:spcPct val="100000"/>
              </a:lnSpc>
              <a:spcBef>
                <a:spcPts val="0"/>
              </a:spcBef>
              <a:buNone/>
              <a:defRPr sz="800" b="1" i="0">
                <a:solidFill>
                  <a:srgbClr val="231F20"/>
                </a:solidFill>
                <a:latin typeface="Arial"/>
                <a:ea typeface="Arial"/>
                <a:cs typeface="Arial"/>
                <a:sym typeface="Arial"/>
              </a:defRPr>
            </a:lvl9pPr>
          </a:lstStyle>
          <a:p>
            <a:pPr marL="38100" lvl="0" indent="0" algn="l" rtl="0">
              <a:spcBef>
                <a:spcPts val="0"/>
              </a:spcBef>
              <a:spcAft>
                <a:spcPts val="0"/>
              </a:spcAft>
              <a:buNone/>
            </a:pPr>
            <a:fld id="{00000000-1234-1234-1234-123412341234}" type="slidenum">
              <a:rPr lang="en-US"/>
              <a:t>‹#›</a:t>
            </a:fld>
            <a:endParaRPr sz="1400" b="0">
              <a:solidFill>
                <a:srgbClr val="000000"/>
              </a:solidFill>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1"/>
          <p:cNvSpPr/>
          <p:nvPr/>
        </p:nvSpPr>
        <p:spPr>
          <a:xfrm>
            <a:off x="0" y="5295121"/>
            <a:ext cx="9144000" cy="947100"/>
          </a:xfrm>
          <a:prstGeom prst="rect">
            <a:avLst/>
          </a:prstGeom>
          <a:blipFill rotWithShape="1">
            <a:blip r:embed="rId7">
              <a:alphaModFix/>
            </a:blip>
            <a:stretch>
              <a:fillRect/>
            </a:stretch>
          </a:blipFill>
          <a:ln>
            <a:noFill/>
          </a:ln>
        </p:spPr>
        <p:txBody>
          <a:bodyPr spcFirstLastPara="1" wrap="square" lIns="0" tIns="0" rIns="0" bIns="0" anchor="t" anchorCtr="0">
            <a:noAutofit/>
          </a:bodyPr>
          <a:lstStyle/>
          <a:p>
            <a:pPr marL="0" marR="0" lvl="0" indent="0" algn="l" rtl="0">
              <a:spcBef>
                <a:spcPts val="0"/>
              </a:spcBef>
              <a:spcAft>
                <a:spcPts val="0"/>
              </a:spcAft>
              <a:buNone/>
            </a:pPr>
            <a:endParaRPr sz="1800"/>
          </a:p>
        </p:txBody>
      </p:sp>
      <p:sp>
        <p:nvSpPr>
          <p:cNvPr id="7" name="Google Shape;7;p1"/>
          <p:cNvSpPr/>
          <p:nvPr/>
        </p:nvSpPr>
        <p:spPr>
          <a:xfrm>
            <a:off x="0" y="6238645"/>
            <a:ext cx="9144000" cy="619500"/>
          </a:xfrm>
          <a:prstGeom prst="rect">
            <a:avLst/>
          </a:prstGeom>
          <a:blipFill rotWithShape="1">
            <a:blip r:embed="rId8">
              <a:alphaModFix/>
            </a:blip>
            <a:stretch>
              <a:fillRect/>
            </a:stretch>
          </a:blipFill>
          <a:ln>
            <a:noFill/>
          </a:ln>
        </p:spPr>
        <p:txBody>
          <a:bodyPr spcFirstLastPara="1" wrap="square" lIns="0" tIns="0" rIns="0" bIns="0" anchor="t" anchorCtr="0">
            <a:noAutofit/>
          </a:bodyPr>
          <a:lstStyle/>
          <a:p>
            <a:pPr marL="0" marR="0" lvl="0" indent="0" algn="l" rtl="0">
              <a:spcBef>
                <a:spcPts val="0"/>
              </a:spcBef>
              <a:spcAft>
                <a:spcPts val="0"/>
              </a:spcAft>
              <a:buNone/>
            </a:pPr>
            <a:endParaRPr sz="1800"/>
          </a:p>
        </p:txBody>
      </p:sp>
      <p:sp>
        <p:nvSpPr>
          <p:cNvPr id="8" name="Google Shape;8;p1"/>
          <p:cNvSpPr txBox="1">
            <a:spLocks noGrp="1"/>
          </p:cNvSpPr>
          <p:nvPr>
            <p:ph type="title"/>
          </p:nvPr>
        </p:nvSpPr>
        <p:spPr>
          <a:xfrm>
            <a:off x="702271" y="322937"/>
            <a:ext cx="7739400" cy="578400"/>
          </a:xfrm>
          <a:prstGeom prst="rect">
            <a:avLst/>
          </a:prstGeom>
          <a:noFill/>
          <a:ln>
            <a:noFill/>
          </a:ln>
        </p:spPr>
        <p:txBody>
          <a:bodyPr spcFirstLastPara="1" wrap="square" lIns="0" tIns="0" rIns="0" bIns="0" anchor="t" anchorCtr="0">
            <a:noAutofit/>
          </a:bodyPr>
          <a:lstStyle>
            <a:lvl1pPr marR="0" lvl="0" algn="l" rtl="0">
              <a:spcBef>
                <a:spcPts val="0"/>
              </a:spcBef>
              <a:spcAft>
                <a:spcPts val="0"/>
              </a:spcAft>
              <a:buSzPts val="1400"/>
              <a:buNone/>
              <a:defRPr sz="2700" b="0" i="0" u="none" strike="noStrike" cap="none">
                <a:solidFill>
                  <a:schemeClr val="lt1"/>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9" name="Google Shape;9;p1"/>
          <p:cNvSpPr/>
          <p:nvPr/>
        </p:nvSpPr>
        <p:spPr>
          <a:xfrm>
            <a:off x="-24625" y="-49225"/>
            <a:ext cx="9279300" cy="372000"/>
          </a:xfrm>
          <a:prstGeom prst="rect">
            <a:avLst/>
          </a:prstGeom>
          <a:solidFill>
            <a:srgbClr val="0092C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jpg"/><Relationship Id="rId3" Type="http://schemas.openxmlformats.org/officeDocument/2006/relationships/image" Target="../media/image4.jpg"/><Relationship Id="rId7"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2.png"/><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2.xml"/><Relationship Id="rId1" Type="http://schemas.openxmlformats.org/officeDocument/2006/relationships/slideLayout" Target="../slideLayouts/slideLayout1.xml"/><Relationship Id="rId5" Type="http://schemas.openxmlformats.org/officeDocument/2006/relationships/image" Target="../media/image9.png"/><Relationship Id="rId4" Type="http://schemas.openxmlformats.org/officeDocument/2006/relationships/image" Target="../media/image8.png"/></Relationships>
</file>

<file path=ppt/slides/_rels/slide3.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7.jpg"/></Relationships>
</file>

<file path=ppt/slides/_rels/slide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image" Target="../media/image7.jpg"/></Relationships>
</file>

<file path=ppt/slides/_rels/slide5.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openxmlformats.org/officeDocument/2006/relationships/image" Target="../media/image7.jpg"/></Relationships>
</file>

<file path=ppt/slides/_rels/slide6.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6.xml"/><Relationship Id="rId1" Type="http://schemas.openxmlformats.org/officeDocument/2006/relationships/slideLayout" Target="../slideLayouts/slideLayout1.xml"/><Relationship Id="rId4" Type="http://schemas.openxmlformats.org/officeDocument/2006/relationships/image" Target="../media/image7.jpg"/></Relationships>
</file>

<file path=ppt/slides/_rels/slide7.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7.xml"/><Relationship Id="rId1" Type="http://schemas.openxmlformats.org/officeDocument/2006/relationships/slideLayout" Target="../slideLayouts/slideLayout1.xml"/><Relationship Id="rId6" Type="http://schemas.openxmlformats.org/officeDocument/2006/relationships/image" Target="../media/image7.jpg"/><Relationship Id="rId5" Type="http://schemas.openxmlformats.org/officeDocument/2006/relationships/image" Target="../media/image16.jpg"/><Relationship Id="rId4" Type="http://schemas.openxmlformats.org/officeDocument/2006/relationships/image" Target="../media/image15.jpg"/></Relationships>
</file>

<file path=ppt/slides/_rels/slide8.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8.xml"/><Relationship Id="rId1" Type="http://schemas.openxmlformats.org/officeDocument/2006/relationships/slideLayout" Target="../slideLayouts/slideLayout1.xml"/><Relationship Id="rId4" Type="http://schemas.openxmlformats.org/officeDocument/2006/relationships/image" Target="../media/image7.jpg"/></Relationships>
</file>

<file path=ppt/slides/_rels/slide9.xml.rels><?xml version="1.0" encoding="UTF-8" standalone="yes"?>
<Relationships xmlns="http://schemas.openxmlformats.org/package/2006/relationships"><Relationship Id="rId8" Type="http://schemas.openxmlformats.org/officeDocument/2006/relationships/image" Target="../media/image22.jpg"/><Relationship Id="rId3" Type="http://schemas.openxmlformats.org/officeDocument/2006/relationships/image" Target="../media/image5.png"/><Relationship Id="rId7" Type="http://schemas.openxmlformats.org/officeDocument/2006/relationships/image" Target="../media/image21.jpg"/><Relationship Id="rId12" Type="http://schemas.openxmlformats.org/officeDocument/2006/relationships/comments" Target="../comments/comment1.xml"/><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20.jpg"/><Relationship Id="rId11" Type="http://schemas.openxmlformats.org/officeDocument/2006/relationships/image" Target="../media/image25.jpg"/><Relationship Id="rId5" Type="http://schemas.openxmlformats.org/officeDocument/2006/relationships/image" Target="../media/image19.jpg"/><Relationship Id="rId10" Type="http://schemas.openxmlformats.org/officeDocument/2006/relationships/image" Target="../media/image24.jpg"/><Relationship Id="rId4" Type="http://schemas.openxmlformats.org/officeDocument/2006/relationships/image" Target="../media/image18.jpg"/><Relationship Id="rId9" Type="http://schemas.openxmlformats.org/officeDocument/2006/relationships/image" Target="../media/image23.jpg"/></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Shape 39"/>
        <p:cNvGrpSpPr/>
        <p:nvPr/>
      </p:nvGrpSpPr>
      <p:grpSpPr>
        <a:xfrm>
          <a:off x="0" y="0"/>
          <a:ext cx="0" cy="0"/>
          <a:chOff x="0" y="0"/>
          <a:chExt cx="0" cy="0"/>
        </a:xfrm>
      </p:grpSpPr>
      <p:pic>
        <p:nvPicPr>
          <p:cNvPr id="40" name="Google Shape;40;p7"/>
          <p:cNvPicPr preferRelativeResize="0"/>
          <p:nvPr/>
        </p:nvPicPr>
        <p:blipFill>
          <a:blip r:embed="rId3">
            <a:alphaModFix/>
          </a:blip>
          <a:stretch>
            <a:fillRect/>
          </a:stretch>
        </p:blipFill>
        <p:spPr>
          <a:xfrm>
            <a:off x="-608225" y="-347050"/>
            <a:ext cx="9752223" cy="6499874"/>
          </a:xfrm>
          <a:prstGeom prst="rect">
            <a:avLst/>
          </a:prstGeom>
          <a:noFill/>
          <a:ln>
            <a:noFill/>
          </a:ln>
        </p:spPr>
      </p:pic>
      <p:sp>
        <p:nvSpPr>
          <p:cNvPr id="41" name="Google Shape;41;p7"/>
          <p:cNvSpPr/>
          <p:nvPr/>
        </p:nvSpPr>
        <p:spPr>
          <a:xfrm>
            <a:off x="0" y="5295121"/>
            <a:ext cx="9144000" cy="947100"/>
          </a:xfrm>
          <a:prstGeom prst="rect">
            <a:avLst/>
          </a:prstGeom>
          <a:blipFill rotWithShape="1">
            <a:blip r:embed="rId4">
              <a:alphaModFix/>
            </a:blip>
            <a:stretch>
              <a:fillRect/>
            </a:stretch>
          </a:blipFill>
          <a:ln>
            <a:noFill/>
          </a:ln>
        </p:spPr>
        <p:txBody>
          <a:bodyPr spcFirstLastPara="1" wrap="square" lIns="0" tIns="0" rIns="0" bIns="0" anchor="t" anchorCtr="0">
            <a:noAutofit/>
          </a:bodyPr>
          <a:lstStyle/>
          <a:p>
            <a:pPr marL="0" marR="0" lvl="0" indent="0" algn="l" rtl="0">
              <a:spcBef>
                <a:spcPts val="0"/>
              </a:spcBef>
              <a:spcAft>
                <a:spcPts val="0"/>
              </a:spcAft>
              <a:buNone/>
            </a:pPr>
            <a:endParaRPr sz="1800"/>
          </a:p>
        </p:txBody>
      </p:sp>
      <p:sp>
        <p:nvSpPr>
          <p:cNvPr id="42" name="Google Shape;42;p7"/>
          <p:cNvSpPr/>
          <p:nvPr/>
        </p:nvSpPr>
        <p:spPr>
          <a:xfrm>
            <a:off x="0" y="6238645"/>
            <a:ext cx="9144000" cy="619500"/>
          </a:xfrm>
          <a:prstGeom prst="rect">
            <a:avLst/>
          </a:prstGeom>
          <a:blipFill rotWithShape="1">
            <a:blip r:embed="rId5">
              <a:alphaModFix/>
            </a:blip>
            <a:stretch>
              <a:fillRect/>
            </a:stretch>
          </a:blipFill>
          <a:ln>
            <a:noFill/>
          </a:ln>
        </p:spPr>
        <p:txBody>
          <a:bodyPr spcFirstLastPara="1" wrap="square" lIns="0" tIns="0" rIns="0" bIns="0" anchor="t" anchorCtr="0">
            <a:noAutofit/>
          </a:bodyPr>
          <a:lstStyle/>
          <a:p>
            <a:pPr marL="0" marR="0" lvl="0" indent="0" algn="l" rtl="0">
              <a:spcBef>
                <a:spcPts val="0"/>
              </a:spcBef>
              <a:spcAft>
                <a:spcPts val="0"/>
              </a:spcAft>
              <a:buNone/>
            </a:pPr>
            <a:endParaRPr sz="1800"/>
          </a:p>
        </p:txBody>
      </p:sp>
      <p:sp>
        <p:nvSpPr>
          <p:cNvPr id="43" name="Google Shape;43;p7"/>
          <p:cNvSpPr/>
          <p:nvPr/>
        </p:nvSpPr>
        <p:spPr>
          <a:xfrm>
            <a:off x="-8003" y="4835318"/>
            <a:ext cx="9152001" cy="1984915"/>
          </a:xfrm>
          <a:custGeom>
            <a:avLst/>
            <a:gdLst/>
            <a:ahLst/>
            <a:cxnLst/>
            <a:rect l="l" t="t" r="r" b="b"/>
            <a:pathLst>
              <a:path w="7772400" h="2908300" extrusionOk="0">
                <a:moveTo>
                  <a:pt x="0" y="2907792"/>
                </a:moveTo>
                <a:lnTo>
                  <a:pt x="7772400" y="2907792"/>
                </a:lnTo>
                <a:lnTo>
                  <a:pt x="7772400" y="0"/>
                </a:lnTo>
                <a:lnTo>
                  <a:pt x="0" y="0"/>
                </a:lnTo>
                <a:lnTo>
                  <a:pt x="0" y="2907792"/>
                </a:lnTo>
                <a:close/>
              </a:path>
            </a:pathLst>
          </a:custGeom>
          <a:solidFill>
            <a:srgbClr val="F0A523"/>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p>
        </p:txBody>
      </p:sp>
      <p:pic>
        <p:nvPicPr>
          <p:cNvPr id="44" name="Google Shape;44;p7"/>
          <p:cNvPicPr preferRelativeResize="0"/>
          <p:nvPr/>
        </p:nvPicPr>
        <p:blipFill>
          <a:blip r:embed="rId6">
            <a:alphaModFix/>
          </a:blip>
          <a:stretch>
            <a:fillRect/>
          </a:stretch>
        </p:blipFill>
        <p:spPr>
          <a:xfrm>
            <a:off x="35747" y="275525"/>
            <a:ext cx="4583586" cy="1000475"/>
          </a:xfrm>
          <a:prstGeom prst="rect">
            <a:avLst/>
          </a:prstGeom>
          <a:noFill/>
          <a:ln>
            <a:noFill/>
          </a:ln>
        </p:spPr>
      </p:pic>
      <p:sp>
        <p:nvSpPr>
          <p:cNvPr id="45" name="Google Shape;45;p7"/>
          <p:cNvSpPr txBox="1"/>
          <p:nvPr/>
        </p:nvSpPr>
        <p:spPr>
          <a:xfrm>
            <a:off x="2402383" y="5467506"/>
            <a:ext cx="3233400" cy="939458"/>
          </a:xfrm>
          <a:prstGeom prst="rect">
            <a:avLst/>
          </a:prstGeom>
          <a:noFill/>
          <a:ln>
            <a:noFill/>
          </a:ln>
        </p:spPr>
        <p:txBody>
          <a:bodyPr spcFirstLastPara="1" wrap="square" lIns="91425" tIns="91425" rIns="91425" bIns="91425" anchor="t" anchorCtr="0">
            <a:spAutoFit/>
          </a:bodyPr>
          <a:lstStyle/>
          <a:p>
            <a:pPr marL="12700" marR="5080" lvl="0" indent="0" algn="l" rtl="0">
              <a:lnSpc>
                <a:spcPct val="109400"/>
              </a:lnSpc>
              <a:spcBef>
                <a:spcPts val="0"/>
              </a:spcBef>
              <a:spcAft>
                <a:spcPts val="0"/>
              </a:spcAft>
              <a:buNone/>
            </a:pPr>
            <a:r>
              <a:rPr lang="en-US" sz="1500" b="1" i="1" dirty="0">
                <a:solidFill>
                  <a:schemeClr val="tx1"/>
                </a:solidFill>
                <a:latin typeface="Proxima Nova"/>
                <a:ea typeface="Proxima Nova"/>
                <a:cs typeface="Proxima Nova"/>
                <a:sym typeface="Proxima Nova"/>
              </a:rPr>
              <a:t>Addressing the Needs of Children, Youth and Families  for Summer Opportunities in Alachua County</a:t>
            </a:r>
            <a:endParaRPr sz="1300" b="1" dirty="0">
              <a:solidFill>
                <a:schemeClr val="tx1"/>
              </a:solidFill>
              <a:latin typeface="Proxima Nova"/>
              <a:ea typeface="Proxima Nova"/>
              <a:cs typeface="Proxima Nova"/>
              <a:sym typeface="Proxima Nova"/>
            </a:endParaRPr>
          </a:p>
        </p:txBody>
      </p:sp>
      <p:pic>
        <p:nvPicPr>
          <p:cNvPr id="46" name="Google Shape;46;p7"/>
          <p:cNvPicPr preferRelativeResize="0"/>
          <p:nvPr/>
        </p:nvPicPr>
        <p:blipFill>
          <a:blip r:embed="rId7">
            <a:alphaModFix/>
          </a:blip>
          <a:stretch>
            <a:fillRect/>
          </a:stretch>
        </p:blipFill>
        <p:spPr>
          <a:xfrm>
            <a:off x="4733925" y="0"/>
            <a:ext cx="4324348" cy="2552000"/>
          </a:xfrm>
          <a:prstGeom prst="rect">
            <a:avLst/>
          </a:prstGeom>
          <a:noFill/>
          <a:ln>
            <a:noFill/>
          </a:ln>
        </p:spPr>
      </p:pic>
      <p:pic>
        <p:nvPicPr>
          <p:cNvPr id="3" name="Picture 2" descr="Logo, company name&#10;&#10;Description automatically generated">
            <a:extLst>
              <a:ext uri="{FF2B5EF4-FFF2-40B4-BE49-F238E27FC236}">
                <a16:creationId xmlns:a16="http://schemas.microsoft.com/office/drawing/2014/main" id="{CDBC8FFD-1254-4D9C-A0B4-9A5155B0F37D}"/>
              </a:ext>
            </a:extLst>
          </p:cNvPr>
          <p:cNvPicPr>
            <a:picLocks noChangeAspect="1"/>
          </p:cNvPicPr>
          <p:nvPr/>
        </p:nvPicPr>
        <p:blipFill>
          <a:blip r:embed="rId8"/>
          <a:stretch>
            <a:fillRect/>
          </a:stretch>
        </p:blipFill>
        <p:spPr>
          <a:xfrm>
            <a:off x="6410228" y="4890969"/>
            <a:ext cx="1508288" cy="1859531"/>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50"/>
        <p:cNvGrpSpPr/>
        <p:nvPr/>
      </p:nvGrpSpPr>
      <p:grpSpPr>
        <a:xfrm>
          <a:off x="0" y="0"/>
          <a:ext cx="0" cy="0"/>
          <a:chOff x="0" y="0"/>
          <a:chExt cx="0" cy="0"/>
        </a:xfrm>
      </p:grpSpPr>
      <p:sp>
        <p:nvSpPr>
          <p:cNvPr id="52" name="Google Shape;52;p8"/>
          <p:cNvSpPr txBox="1"/>
          <p:nvPr/>
        </p:nvSpPr>
        <p:spPr>
          <a:xfrm>
            <a:off x="319224" y="0"/>
            <a:ext cx="7087415" cy="52319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2200" dirty="0">
                <a:solidFill>
                  <a:srgbClr val="FFFFFF"/>
                </a:solidFill>
                <a:latin typeface="Proxima Nova"/>
                <a:ea typeface="Proxima Nova"/>
                <a:cs typeface="Proxima Nova"/>
                <a:sym typeface="Proxima Nova"/>
              </a:rPr>
              <a:t>RESEARCH QUESTIONS: STATEMENT OF WORK</a:t>
            </a:r>
            <a:endParaRPr sz="2200" dirty="0">
              <a:solidFill>
                <a:srgbClr val="FFFFFF"/>
              </a:solidFill>
              <a:latin typeface="Proxima Nova"/>
              <a:ea typeface="Proxima Nova"/>
              <a:cs typeface="Proxima Nova"/>
              <a:sym typeface="Proxima Nova"/>
            </a:endParaRPr>
          </a:p>
        </p:txBody>
      </p:sp>
      <p:pic>
        <p:nvPicPr>
          <p:cNvPr id="3" name="Picture 2" descr="Logo, company name&#10;&#10;Description automatically generated">
            <a:extLst>
              <a:ext uri="{FF2B5EF4-FFF2-40B4-BE49-F238E27FC236}">
                <a16:creationId xmlns:a16="http://schemas.microsoft.com/office/drawing/2014/main" id="{1CC89CD3-2BF1-44F6-8FF3-1B2454A66843}"/>
              </a:ext>
            </a:extLst>
          </p:cNvPr>
          <p:cNvPicPr>
            <a:picLocks noChangeAspect="1"/>
          </p:cNvPicPr>
          <p:nvPr/>
        </p:nvPicPr>
        <p:blipFill>
          <a:blip r:embed="rId3"/>
          <a:stretch>
            <a:fillRect/>
          </a:stretch>
        </p:blipFill>
        <p:spPr>
          <a:xfrm>
            <a:off x="8008096" y="5764491"/>
            <a:ext cx="1093509" cy="1093509"/>
          </a:xfrm>
          <a:prstGeom prst="rect">
            <a:avLst/>
          </a:prstGeom>
        </p:spPr>
      </p:pic>
      <p:sp>
        <p:nvSpPr>
          <p:cNvPr id="6" name="object 30">
            <a:extLst>
              <a:ext uri="{FF2B5EF4-FFF2-40B4-BE49-F238E27FC236}">
                <a16:creationId xmlns:a16="http://schemas.microsoft.com/office/drawing/2014/main" id="{D8E8B300-3198-4E1B-A326-FAF2DAA168A4}"/>
              </a:ext>
            </a:extLst>
          </p:cNvPr>
          <p:cNvSpPr/>
          <p:nvPr/>
        </p:nvSpPr>
        <p:spPr>
          <a:xfrm>
            <a:off x="2503358" y="4947657"/>
            <a:ext cx="249123" cy="226085"/>
          </a:xfrm>
          <a:prstGeom prst="rect">
            <a:avLst/>
          </a:prstGeom>
          <a:blipFill>
            <a:blip r:embed="rId4" cstate="print"/>
            <a:stretch>
              <a:fillRect/>
            </a:stretch>
          </a:blipFill>
        </p:spPr>
        <p:txBody>
          <a:bodyPr wrap="square" lIns="0" tIns="0" rIns="0" bIns="0" rtlCol="0"/>
          <a:lstStyle/>
          <a:p>
            <a:endParaRPr/>
          </a:p>
        </p:txBody>
      </p:sp>
      <p:pic>
        <p:nvPicPr>
          <p:cNvPr id="2" name="Picture 1">
            <a:extLst>
              <a:ext uri="{FF2B5EF4-FFF2-40B4-BE49-F238E27FC236}">
                <a16:creationId xmlns:a16="http://schemas.microsoft.com/office/drawing/2014/main" id="{1006C57B-8744-40F4-A51E-E77282228C1A}"/>
              </a:ext>
            </a:extLst>
          </p:cNvPr>
          <p:cNvPicPr>
            <a:picLocks noChangeAspect="1"/>
          </p:cNvPicPr>
          <p:nvPr/>
        </p:nvPicPr>
        <p:blipFill>
          <a:blip r:embed="rId5"/>
          <a:stretch>
            <a:fillRect/>
          </a:stretch>
        </p:blipFill>
        <p:spPr>
          <a:xfrm>
            <a:off x="1383605" y="1527505"/>
            <a:ext cx="4304149" cy="3420152"/>
          </a:xfrm>
          <a:prstGeom prst="rect">
            <a:avLst/>
          </a:prstGeom>
        </p:spPr>
      </p:pic>
    </p:spTree>
    <p:extLst>
      <p:ext uri="{BB962C8B-B14F-4D97-AF65-F5344CB8AC3E}">
        <p14:creationId xmlns:p14="http://schemas.microsoft.com/office/powerpoint/2010/main" val="165531083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65"/>
        <p:cNvGrpSpPr/>
        <p:nvPr/>
      </p:nvGrpSpPr>
      <p:grpSpPr>
        <a:xfrm>
          <a:off x="0" y="0"/>
          <a:ext cx="0" cy="0"/>
          <a:chOff x="0" y="0"/>
          <a:chExt cx="0" cy="0"/>
        </a:xfrm>
      </p:grpSpPr>
      <p:pic>
        <p:nvPicPr>
          <p:cNvPr id="66" name="Google Shape;66;p10"/>
          <p:cNvPicPr preferRelativeResize="0"/>
          <p:nvPr/>
        </p:nvPicPr>
        <p:blipFill>
          <a:blip r:embed="rId3">
            <a:alphaModFix/>
          </a:blip>
          <a:stretch>
            <a:fillRect/>
          </a:stretch>
        </p:blipFill>
        <p:spPr>
          <a:xfrm>
            <a:off x="146800" y="855077"/>
            <a:ext cx="2533425" cy="2222375"/>
          </a:xfrm>
          <a:prstGeom prst="rect">
            <a:avLst/>
          </a:prstGeom>
          <a:noFill/>
          <a:ln>
            <a:noFill/>
          </a:ln>
        </p:spPr>
      </p:pic>
      <p:sp>
        <p:nvSpPr>
          <p:cNvPr id="67" name="Google Shape;67;p10"/>
          <p:cNvSpPr txBox="1"/>
          <p:nvPr/>
        </p:nvSpPr>
        <p:spPr>
          <a:xfrm>
            <a:off x="2588575" y="1007475"/>
            <a:ext cx="6792300" cy="591000"/>
          </a:xfrm>
          <a:prstGeom prst="rect">
            <a:avLst/>
          </a:prstGeom>
          <a:solidFill>
            <a:srgbClr val="7D2F65"/>
          </a:solidFill>
          <a:ln>
            <a:noFill/>
          </a:ln>
        </p:spPr>
        <p:txBody>
          <a:bodyPr spcFirstLastPara="1" wrap="square" lIns="0" tIns="48250" rIns="0" bIns="0" anchor="t" anchorCtr="0">
            <a:noAutofit/>
          </a:bodyPr>
          <a:lstStyle/>
          <a:p>
            <a:pPr marL="88265" marR="60325" lvl="0" indent="0" algn="l" rtl="0">
              <a:lnSpc>
                <a:spcPct val="109090"/>
              </a:lnSpc>
              <a:spcBef>
                <a:spcPts val="0"/>
              </a:spcBef>
              <a:spcAft>
                <a:spcPts val="0"/>
              </a:spcAft>
              <a:buNone/>
            </a:pPr>
            <a:r>
              <a:rPr lang="en-US" i="1">
                <a:solidFill>
                  <a:srgbClr val="FFFFFF"/>
                </a:solidFill>
              </a:rPr>
              <a:t>What evidence-based attributes should CTAC-funded programs </a:t>
            </a:r>
            <a:br>
              <a:rPr lang="en-US" i="1">
                <a:solidFill>
                  <a:srgbClr val="FFFFFF"/>
                </a:solidFill>
              </a:rPr>
            </a:br>
            <a:r>
              <a:rPr lang="en-US" i="1">
                <a:solidFill>
                  <a:srgbClr val="FFFFFF"/>
                </a:solidFill>
              </a:rPr>
              <a:t>include to support both positive youth development and literacy?</a:t>
            </a:r>
            <a:endParaRPr i="1"/>
          </a:p>
        </p:txBody>
      </p:sp>
      <p:sp>
        <p:nvSpPr>
          <p:cNvPr id="68" name="Google Shape;68;p10"/>
          <p:cNvSpPr txBox="1"/>
          <p:nvPr/>
        </p:nvSpPr>
        <p:spPr>
          <a:xfrm>
            <a:off x="2677650" y="1811800"/>
            <a:ext cx="5760900" cy="682200"/>
          </a:xfrm>
          <a:prstGeom prst="rect">
            <a:avLst/>
          </a:prstGeom>
          <a:noFill/>
          <a:ln>
            <a:noFill/>
          </a:ln>
        </p:spPr>
        <p:txBody>
          <a:bodyPr spcFirstLastPara="1" wrap="square" lIns="0" tIns="10150" rIns="0" bIns="0" anchor="t" anchorCtr="0">
            <a:noAutofit/>
          </a:bodyPr>
          <a:lstStyle/>
          <a:p>
            <a:pPr marL="12700" marR="5080" lvl="0" indent="0" algn="l" rtl="0">
              <a:lnSpc>
                <a:spcPct val="101899"/>
              </a:lnSpc>
              <a:spcBef>
                <a:spcPts val="0"/>
              </a:spcBef>
              <a:spcAft>
                <a:spcPts val="0"/>
              </a:spcAft>
              <a:buNone/>
            </a:pPr>
            <a:r>
              <a:rPr lang="en-US" sz="1300" b="1" dirty="0">
                <a:solidFill>
                  <a:srgbClr val="231F20"/>
                </a:solidFill>
              </a:rPr>
              <a:t>To build a sustainable, equitable system of quality summer  programming we need a shared vision of quality summer programming  for the community as a whole.</a:t>
            </a:r>
            <a:endParaRPr sz="1300" b="1" dirty="0"/>
          </a:p>
        </p:txBody>
      </p:sp>
      <p:sp>
        <p:nvSpPr>
          <p:cNvPr id="69" name="Google Shape;69;p10"/>
          <p:cNvSpPr txBox="1"/>
          <p:nvPr/>
        </p:nvSpPr>
        <p:spPr>
          <a:xfrm>
            <a:off x="319225" y="102975"/>
            <a:ext cx="4376400" cy="523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2200">
                <a:solidFill>
                  <a:srgbClr val="FFFFFF"/>
                </a:solidFill>
                <a:latin typeface="Proxima Nova"/>
                <a:ea typeface="Proxima Nova"/>
                <a:cs typeface="Proxima Nova"/>
                <a:sym typeface="Proxima Nova"/>
              </a:rPr>
              <a:t>RECOMMENDATIONS</a:t>
            </a:r>
            <a:endParaRPr sz="2200">
              <a:solidFill>
                <a:srgbClr val="FFFFFF"/>
              </a:solidFill>
              <a:latin typeface="Proxima Nova"/>
              <a:ea typeface="Proxima Nova"/>
              <a:cs typeface="Proxima Nova"/>
              <a:sym typeface="Proxima Nova"/>
            </a:endParaRPr>
          </a:p>
        </p:txBody>
      </p:sp>
      <p:sp>
        <p:nvSpPr>
          <p:cNvPr id="70" name="Google Shape;70;p10"/>
          <p:cNvSpPr txBox="1"/>
          <p:nvPr/>
        </p:nvSpPr>
        <p:spPr>
          <a:xfrm>
            <a:off x="2491950" y="2647875"/>
            <a:ext cx="5946600" cy="3136200"/>
          </a:xfrm>
          <a:prstGeom prst="rect">
            <a:avLst/>
          </a:prstGeom>
          <a:noFill/>
          <a:ln>
            <a:noFill/>
          </a:ln>
        </p:spPr>
        <p:txBody>
          <a:bodyPr spcFirstLastPara="1" wrap="square" lIns="91425" tIns="91425" rIns="91425" bIns="91425" anchor="t" anchorCtr="0">
            <a:spAutoFit/>
          </a:bodyPr>
          <a:lstStyle/>
          <a:p>
            <a:pPr marL="457200" lvl="0" indent="-323850" algn="l" rtl="0">
              <a:lnSpc>
                <a:spcPct val="115000"/>
              </a:lnSpc>
              <a:spcBef>
                <a:spcPts val="0"/>
              </a:spcBef>
              <a:spcAft>
                <a:spcPts val="0"/>
              </a:spcAft>
              <a:buClr>
                <a:schemeClr val="dk1"/>
              </a:buClr>
              <a:buSzPts val="1500"/>
              <a:buChar char="●"/>
            </a:pPr>
            <a:r>
              <a:rPr lang="en-US" sz="1500" dirty="0">
                <a:solidFill>
                  <a:schemeClr val="dk1"/>
                </a:solidFill>
              </a:rPr>
              <a:t>Construct a guiding evidence-based conceptual frame that specifies summer programming goals, standards, characteristics, attributes, and systemwide outcomes. Community stakeholders, especially youth, families, and vulnerable members of the community, should be invited to participate in creating and adopting this framework. </a:t>
            </a:r>
            <a:endParaRPr sz="1500" dirty="0">
              <a:solidFill>
                <a:schemeClr val="dk1"/>
              </a:solidFill>
            </a:endParaRPr>
          </a:p>
          <a:p>
            <a:pPr marL="457200" lvl="0" indent="0" algn="l" rtl="0">
              <a:lnSpc>
                <a:spcPct val="115000"/>
              </a:lnSpc>
              <a:spcBef>
                <a:spcPts val="600"/>
              </a:spcBef>
              <a:spcAft>
                <a:spcPts val="0"/>
              </a:spcAft>
              <a:buNone/>
            </a:pPr>
            <a:endParaRPr sz="1000" dirty="0">
              <a:solidFill>
                <a:schemeClr val="dk1"/>
              </a:solidFill>
            </a:endParaRPr>
          </a:p>
          <a:p>
            <a:pPr marL="457200" lvl="0" indent="-323850" algn="l" rtl="0">
              <a:lnSpc>
                <a:spcPct val="115000"/>
              </a:lnSpc>
              <a:spcBef>
                <a:spcPts val="600"/>
              </a:spcBef>
              <a:spcAft>
                <a:spcPts val="0"/>
              </a:spcAft>
              <a:buClr>
                <a:schemeClr val="dk1"/>
              </a:buClr>
              <a:buSzPts val="1500"/>
              <a:buChar char="●"/>
            </a:pPr>
            <a:r>
              <a:rPr lang="en-US" sz="1500" dirty="0">
                <a:solidFill>
                  <a:schemeClr val="dk1"/>
                </a:solidFill>
              </a:rPr>
              <a:t>Partner with literacy experts and interventionists in Alachua County to prepare providers to incorporate evidence-based literacy practices into a range of summer programming opportunities. </a:t>
            </a:r>
            <a:endParaRPr sz="1500" dirty="0"/>
          </a:p>
        </p:txBody>
      </p:sp>
      <p:pic>
        <p:nvPicPr>
          <p:cNvPr id="7" name="Picture 6" descr="Logo, company name&#10;&#10;Description automatically generated">
            <a:extLst>
              <a:ext uri="{FF2B5EF4-FFF2-40B4-BE49-F238E27FC236}">
                <a16:creationId xmlns:a16="http://schemas.microsoft.com/office/drawing/2014/main" id="{D1BD31FA-40E7-4372-9238-7EFBDB141C56}"/>
              </a:ext>
            </a:extLst>
          </p:cNvPr>
          <p:cNvPicPr>
            <a:picLocks noChangeAspect="1"/>
          </p:cNvPicPr>
          <p:nvPr/>
        </p:nvPicPr>
        <p:blipFill>
          <a:blip r:embed="rId4"/>
          <a:stretch>
            <a:fillRect/>
          </a:stretch>
        </p:blipFill>
        <p:spPr>
          <a:xfrm>
            <a:off x="8008096" y="5764491"/>
            <a:ext cx="1093509" cy="1093509"/>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01"/>
        <p:cNvGrpSpPr/>
        <p:nvPr/>
      </p:nvGrpSpPr>
      <p:grpSpPr>
        <a:xfrm>
          <a:off x="0" y="0"/>
          <a:ext cx="0" cy="0"/>
          <a:chOff x="0" y="0"/>
          <a:chExt cx="0" cy="0"/>
        </a:xfrm>
      </p:grpSpPr>
      <p:sp>
        <p:nvSpPr>
          <p:cNvPr id="102" name="Google Shape;102;p14"/>
          <p:cNvSpPr txBox="1"/>
          <p:nvPr/>
        </p:nvSpPr>
        <p:spPr>
          <a:xfrm>
            <a:off x="319225" y="102975"/>
            <a:ext cx="5869500" cy="523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2200">
                <a:solidFill>
                  <a:srgbClr val="FFFFFF"/>
                </a:solidFill>
                <a:latin typeface="Proxima Nova"/>
                <a:ea typeface="Proxima Nova"/>
                <a:cs typeface="Proxima Nova"/>
                <a:sym typeface="Proxima Nova"/>
              </a:rPr>
              <a:t>FRAMING SUMMER OPPORTUNITY</a:t>
            </a:r>
            <a:endParaRPr sz="2200">
              <a:solidFill>
                <a:srgbClr val="FFFFFF"/>
              </a:solidFill>
              <a:latin typeface="Proxima Nova"/>
              <a:ea typeface="Proxima Nova"/>
              <a:cs typeface="Proxima Nova"/>
              <a:sym typeface="Proxima Nova"/>
            </a:endParaRPr>
          </a:p>
        </p:txBody>
      </p:sp>
      <p:pic>
        <p:nvPicPr>
          <p:cNvPr id="103" name="Google Shape;103;p14"/>
          <p:cNvPicPr preferRelativeResize="0"/>
          <p:nvPr/>
        </p:nvPicPr>
        <p:blipFill>
          <a:blip r:embed="rId3">
            <a:alphaModFix/>
          </a:blip>
          <a:stretch>
            <a:fillRect/>
          </a:stretch>
        </p:blipFill>
        <p:spPr>
          <a:xfrm>
            <a:off x="967950" y="844475"/>
            <a:ext cx="7055698" cy="5646625"/>
          </a:xfrm>
          <a:prstGeom prst="rect">
            <a:avLst/>
          </a:prstGeom>
          <a:noFill/>
          <a:ln>
            <a:noFill/>
          </a:ln>
        </p:spPr>
      </p:pic>
      <p:pic>
        <p:nvPicPr>
          <p:cNvPr id="4" name="Picture 3" descr="Logo, company name&#10;&#10;Description automatically generated">
            <a:extLst>
              <a:ext uri="{FF2B5EF4-FFF2-40B4-BE49-F238E27FC236}">
                <a16:creationId xmlns:a16="http://schemas.microsoft.com/office/drawing/2014/main" id="{45395AC7-AA7A-42BB-BAFD-FC1C5C5C46C4}"/>
              </a:ext>
            </a:extLst>
          </p:cNvPr>
          <p:cNvPicPr>
            <a:picLocks noChangeAspect="1"/>
          </p:cNvPicPr>
          <p:nvPr/>
        </p:nvPicPr>
        <p:blipFill>
          <a:blip r:embed="rId4"/>
          <a:stretch>
            <a:fillRect/>
          </a:stretch>
        </p:blipFill>
        <p:spPr>
          <a:xfrm>
            <a:off x="8008096" y="5764491"/>
            <a:ext cx="1093509" cy="1093509"/>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74"/>
        <p:cNvGrpSpPr/>
        <p:nvPr/>
      </p:nvGrpSpPr>
      <p:grpSpPr>
        <a:xfrm>
          <a:off x="0" y="0"/>
          <a:ext cx="0" cy="0"/>
          <a:chOff x="0" y="0"/>
          <a:chExt cx="0" cy="0"/>
        </a:xfrm>
      </p:grpSpPr>
      <p:pic>
        <p:nvPicPr>
          <p:cNvPr id="75" name="Google Shape;75;p11"/>
          <p:cNvPicPr preferRelativeResize="0"/>
          <p:nvPr/>
        </p:nvPicPr>
        <p:blipFill>
          <a:blip r:embed="rId3">
            <a:alphaModFix/>
          </a:blip>
          <a:stretch>
            <a:fillRect/>
          </a:stretch>
        </p:blipFill>
        <p:spPr>
          <a:xfrm>
            <a:off x="446075" y="721075"/>
            <a:ext cx="2046750" cy="2107850"/>
          </a:xfrm>
          <a:prstGeom prst="rect">
            <a:avLst/>
          </a:prstGeom>
          <a:noFill/>
          <a:ln>
            <a:noFill/>
          </a:ln>
        </p:spPr>
      </p:pic>
      <p:sp>
        <p:nvSpPr>
          <p:cNvPr id="76" name="Google Shape;76;p11"/>
          <p:cNvSpPr txBox="1"/>
          <p:nvPr/>
        </p:nvSpPr>
        <p:spPr>
          <a:xfrm>
            <a:off x="2664775" y="807300"/>
            <a:ext cx="6613200" cy="813600"/>
          </a:xfrm>
          <a:prstGeom prst="rect">
            <a:avLst/>
          </a:prstGeom>
          <a:solidFill>
            <a:schemeClr val="accent6"/>
          </a:solidFill>
          <a:ln>
            <a:noFill/>
          </a:ln>
        </p:spPr>
        <p:txBody>
          <a:bodyPr spcFirstLastPara="1" wrap="square" lIns="0" tIns="48250" rIns="0" bIns="0" anchor="t" anchorCtr="0">
            <a:noAutofit/>
          </a:bodyPr>
          <a:lstStyle/>
          <a:p>
            <a:pPr marL="88265" marR="855343" lvl="0" indent="0" algn="l" rtl="0">
              <a:lnSpc>
                <a:spcPct val="109090"/>
              </a:lnSpc>
              <a:spcBef>
                <a:spcPts val="0"/>
              </a:spcBef>
              <a:spcAft>
                <a:spcPts val="0"/>
              </a:spcAft>
              <a:buClr>
                <a:schemeClr val="dk1"/>
              </a:buClr>
              <a:buFont typeface="Arial"/>
              <a:buNone/>
            </a:pPr>
            <a:r>
              <a:rPr lang="en-US" i="1" dirty="0">
                <a:solidFill>
                  <a:schemeClr val="lt1"/>
                </a:solidFill>
              </a:rPr>
              <a:t>What attributes should a system of CTAC-supported summer  programming include in order to best meet the needs of  Alachua County families?</a:t>
            </a:r>
            <a:endParaRPr dirty="0">
              <a:solidFill>
                <a:schemeClr val="dk1"/>
              </a:solidFill>
            </a:endParaRPr>
          </a:p>
          <a:p>
            <a:pPr marL="88265" marR="60325" lvl="0" indent="0" algn="l" rtl="0">
              <a:lnSpc>
                <a:spcPct val="109090"/>
              </a:lnSpc>
              <a:spcBef>
                <a:spcPts val="0"/>
              </a:spcBef>
              <a:spcAft>
                <a:spcPts val="0"/>
              </a:spcAft>
              <a:buNone/>
            </a:pPr>
            <a:endParaRPr i="1" dirty="0">
              <a:solidFill>
                <a:srgbClr val="FFFFFF"/>
              </a:solidFill>
            </a:endParaRPr>
          </a:p>
        </p:txBody>
      </p:sp>
      <p:sp>
        <p:nvSpPr>
          <p:cNvPr id="77" name="Google Shape;77;p11"/>
          <p:cNvSpPr txBox="1"/>
          <p:nvPr/>
        </p:nvSpPr>
        <p:spPr>
          <a:xfrm>
            <a:off x="319225" y="102975"/>
            <a:ext cx="4376400" cy="523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2200">
                <a:solidFill>
                  <a:srgbClr val="FFFFFF"/>
                </a:solidFill>
                <a:latin typeface="Proxima Nova"/>
                <a:ea typeface="Proxima Nova"/>
                <a:cs typeface="Proxima Nova"/>
                <a:sym typeface="Proxima Nova"/>
              </a:rPr>
              <a:t>RECOMMENDATIONS</a:t>
            </a:r>
            <a:endParaRPr sz="2200">
              <a:solidFill>
                <a:srgbClr val="FFFFFF"/>
              </a:solidFill>
              <a:latin typeface="Proxima Nova"/>
              <a:ea typeface="Proxima Nova"/>
              <a:cs typeface="Proxima Nova"/>
              <a:sym typeface="Proxima Nova"/>
            </a:endParaRPr>
          </a:p>
        </p:txBody>
      </p:sp>
      <p:sp>
        <p:nvSpPr>
          <p:cNvPr id="78" name="Google Shape;78;p11"/>
          <p:cNvSpPr txBox="1"/>
          <p:nvPr/>
        </p:nvSpPr>
        <p:spPr>
          <a:xfrm>
            <a:off x="2698825" y="1637250"/>
            <a:ext cx="5860200" cy="661689"/>
          </a:xfrm>
          <a:prstGeom prst="rect">
            <a:avLst/>
          </a:prstGeom>
          <a:noFill/>
          <a:ln>
            <a:noFill/>
          </a:ln>
        </p:spPr>
        <p:txBody>
          <a:bodyPr spcFirstLastPara="1" wrap="square" lIns="91425" tIns="91425" rIns="91425" bIns="91425" anchor="t" anchorCtr="0">
            <a:spAutoFit/>
          </a:bodyPr>
          <a:lstStyle/>
          <a:p>
            <a:pPr marL="0" lvl="0" indent="0" algn="l" rtl="0">
              <a:lnSpc>
                <a:spcPct val="100000"/>
              </a:lnSpc>
              <a:spcBef>
                <a:spcPts val="0"/>
              </a:spcBef>
              <a:spcAft>
                <a:spcPts val="600"/>
              </a:spcAft>
              <a:buNone/>
            </a:pPr>
            <a:r>
              <a:rPr lang="en-US" sz="1300" b="1" dirty="0">
                <a:solidFill>
                  <a:schemeClr val="dk1"/>
                </a:solidFill>
              </a:rPr>
              <a:t>Families need more accessible, affordable, and inclusive summer  programming.</a:t>
            </a:r>
            <a:endParaRPr sz="1300" b="1" dirty="0"/>
          </a:p>
        </p:txBody>
      </p:sp>
      <p:sp>
        <p:nvSpPr>
          <p:cNvPr id="79" name="Google Shape;79;p11"/>
          <p:cNvSpPr txBox="1"/>
          <p:nvPr/>
        </p:nvSpPr>
        <p:spPr>
          <a:xfrm>
            <a:off x="2541325" y="2222250"/>
            <a:ext cx="6017700" cy="4108787"/>
          </a:xfrm>
          <a:prstGeom prst="rect">
            <a:avLst/>
          </a:prstGeom>
          <a:noFill/>
          <a:ln>
            <a:noFill/>
          </a:ln>
        </p:spPr>
        <p:txBody>
          <a:bodyPr spcFirstLastPara="1" wrap="square" lIns="91425" tIns="91425" rIns="91425" bIns="91425" anchor="t" anchorCtr="0">
            <a:spAutoFit/>
          </a:bodyPr>
          <a:lstStyle/>
          <a:p>
            <a:pPr marL="457200" lvl="0" indent="-323850" algn="l" rtl="0">
              <a:lnSpc>
                <a:spcPct val="115000"/>
              </a:lnSpc>
              <a:spcBef>
                <a:spcPts val="0"/>
              </a:spcBef>
              <a:spcAft>
                <a:spcPts val="0"/>
              </a:spcAft>
              <a:buClr>
                <a:schemeClr val="dk1"/>
              </a:buClr>
              <a:buSzPts val="1500"/>
              <a:buChar char="●"/>
            </a:pPr>
            <a:r>
              <a:rPr lang="en-US" sz="1500" dirty="0">
                <a:solidFill>
                  <a:schemeClr val="dk1"/>
                </a:solidFill>
              </a:rPr>
              <a:t>Subsidize registration and other fees for parents according to families’ income levels and size and create funding structures designed for families with the lowest incomes.</a:t>
            </a:r>
            <a:endParaRPr sz="1500" dirty="0">
              <a:solidFill>
                <a:schemeClr val="dk1"/>
              </a:solidFill>
            </a:endParaRPr>
          </a:p>
          <a:p>
            <a:pPr marL="0" lvl="0" indent="0" algn="l" rtl="0">
              <a:lnSpc>
                <a:spcPct val="115000"/>
              </a:lnSpc>
              <a:spcBef>
                <a:spcPts val="600"/>
              </a:spcBef>
              <a:spcAft>
                <a:spcPts val="0"/>
              </a:spcAft>
              <a:buNone/>
            </a:pPr>
            <a:endParaRPr sz="1000" dirty="0">
              <a:solidFill>
                <a:schemeClr val="dk1"/>
              </a:solidFill>
            </a:endParaRPr>
          </a:p>
          <a:p>
            <a:pPr marL="457200" lvl="0" indent="-323850" algn="l" rtl="0">
              <a:lnSpc>
                <a:spcPct val="115000"/>
              </a:lnSpc>
              <a:spcBef>
                <a:spcPts val="600"/>
              </a:spcBef>
              <a:spcAft>
                <a:spcPts val="0"/>
              </a:spcAft>
              <a:buClr>
                <a:schemeClr val="dk1"/>
              </a:buClr>
              <a:buSzPts val="1500"/>
              <a:buChar char="●"/>
            </a:pPr>
            <a:r>
              <a:rPr lang="en-US" sz="1500" dirty="0">
                <a:solidFill>
                  <a:schemeClr val="dk1"/>
                </a:solidFill>
              </a:rPr>
              <a:t>Support the expansion of existing organizations’ services to accommodate more children per site and recruit new organizations to provide programming for children in underserved areas of the county. </a:t>
            </a:r>
            <a:endParaRPr sz="1500" dirty="0">
              <a:solidFill>
                <a:schemeClr val="dk1"/>
              </a:solidFill>
            </a:endParaRPr>
          </a:p>
          <a:p>
            <a:pPr marL="0" lvl="0" indent="0" algn="l" rtl="0">
              <a:lnSpc>
                <a:spcPct val="115000"/>
              </a:lnSpc>
              <a:spcBef>
                <a:spcPts val="600"/>
              </a:spcBef>
              <a:spcAft>
                <a:spcPts val="0"/>
              </a:spcAft>
              <a:buNone/>
            </a:pPr>
            <a:endParaRPr sz="1000" dirty="0">
              <a:solidFill>
                <a:schemeClr val="dk1"/>
              </a:solidFill>
            </a:endParaRPr>
          </a:p>
          <a:p>
            <a:pPr marL="457200" lvl="0" indent="-323850" algn="l" rtl="0">
              <a:lnSpc>
                <a:spcPct val="115000"/>
              </a:lnSpc>
              <a:spcBef>
                <a:spcPts val="600"/>
              </a:spcBef>
              <a:spcAft>
                <a:spcPts val="0"/>
              </a:spcAft>
              <a:buClr>
                <a:schemeClr val="dk1"/>
              </a:buClr>
              <a:buSzPts val="1500"/>
              <a:buChar char="●"/>
            </a:pPr>
            <a:r>
              <a:rPr lang="en-US" sz="1500" dirty="0">
                <a:solidFill>
                  <a:schemeClr val="dk1"/>
                </a:solidFill>
              </a:rPr>
              <a:t>Provide funds for providers specifically related to inclusion of children with disabilities and partner with organizations with expertise in working with children with disabilities.</a:t>
            </a:r>
            <a:endParaRPr sz="1000" dirty="0">
              <a:solidFill>
                <a:schemeClr val="dk1"/>
              </a:solidFill>
            </a:endParaRPr>
          </a:p>
          <a:p>
            <a:pPr marL="457200" lvl="0" indent="-323850" algn="l" rtl="0">
              <a:lnSpc>
                <a:spcPct val="115000"/>
              </a:lnSpc>
              <a:spcBef>
                <a:spcPts val="600"/>
              </a:spcBef>
              <a:spcAft>
                <a:spcPts val="0"/>
              </a:spcAft>
              <a:buClr>
                <a:schemeClr val="dk1"/>
              </a:buClr>
              <a:buSzPts val="1500"/>
              <a:buChar char="●"/>
            </a:pPr>
            <a:r>
              <a:rPr lang="en-US" sz="1500" dirty="0">
                <a:solidFill>
                  <a:schemeClr val="dk1"/>
                </a:solidFill>
              </a:rPr>
              <a:t>Offer professional development opportunities for administration and staff of child- and youth-serving organizations. </a:t>
            </a:r>
            <a:endParaRPr sz="1500" dirty="0"/>
          </a:p>
        </p:txBody>
      </p:sp>
      <p:pic>
        <p:nvPicPr>
          <p:cNvPr id="7" name="Picture 6" descr="Logo, company name&#10;&#10;Description automatically generated">
            <a:extLst>
              <a:ext uri="{FF2B5EF4-FFF2-40B4-BE49-F238E27FC236}">
                <a16:creationId xmlns:a16="http://schemas.microsoft.com/office/drawing/2014/main" id="{DF7C4B61-D97A-4CD3-8458-74E1C1E5D1C9}"/>
              </a:ext>
            </a:extLst>
          </p:cNvPr>
          <p:cNvPicPr>
            <a:picLocks noChangeAspect="1"/>
          </p:cNvPicPr>
          <p:nvPr/>
        </p:nvPicPr>
        <p:blipFill>
          <a:blip r:embed="rId4"/>
          <a:stretch>
            <a:fillRect/>
          </a:stretch>
        </p:blipFill>
        <p:spPr>
          <a:xfrm>
            <a:off x="8288005" y="6044400"/>
            <a:ext cx="813600" cy="813600"/>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83"/>
        <p:cNvGrpSpPr/>
        <p:nvPr/>
      </p:nvGrpSpPr>
      <p:grpSpPr>
        <a:xfrm>
          <a:off x="0" y="0"/>
          <a:ext cx="0" cy="0"/>
          <a:chOff x="0" y="0"/>
          <a:chExt cx="0" cy="0"/>
        </a:xfrm>
      </p:grpSpPr>
      <p:pic>
        <p:nvPicPr>
          <p:cNvPr id="84" name="Google Shape;84;p12"/>
          <p:cNvPicPr preferRelativeResize="0"/>
          <p:nvPr/>
        </p:nvPicPr>
        <p:blipFill>
          <a:blip r:embed="rId3">
            <a:alphaModFix/>
          </a:blip>
          <a:stretch>
            <a:fillRect/>
          </a:stretch>
        </p:blipFill>
        <p:spPr>
          <a:xfrm>
            <a:off x="319225" y="807300"/>
            <a:ext cx="2244800" cy="2149725"/>
          </a:xfrm>
          <a:prstGeom prst="rect">
            <a:avLst/>
          </a:prstGeom>
          <a:noFill/>
          <a:ln>
            <a:noFill/>
          </a:ln>
        </p:spPr>
      </p:pic>
      <p:sp>
        <p:nvSpPr>
          <p:cNvPr id="85" name="Google Shape;85;p12"/>
          <p:cNvSpPr txBox="1"/>
          <p:nvPr/>
        </p:nvSpPr>
        <p:spPr>
          <a:xfrm>
            <a:off x="319225" y="102975"/>
            <a:ext cx="4376400" cy="523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2200">
                <a:solidFill>
                  <a:srgbClr val="FFFFFF"/>
                </a:solidFill>
                <a:latin typeface="Proxima Nova"/>
                <a:ea typeface="Proxima Nova"/>
                <a:cs typeface="Proxima Nova"/>
                <a:sym typeface="Proxima Nova"/>
              </a:rPr>
              <a:t>RECOMMENDATIONS</a:t>
            </a:r>
            <a:endParaRPr sz="2200">
              <a:solidFill>
                <a:srgbClr val="FFFFFF"/>
              </a:solidFill>
              <a:latin typeface="Proxima Nova"/>
              <a:ea typeface="Proxima Nova"/>
              <a:cs typeface="Proxima Nova"/>
              <a:sym typeface="Proxima Nova"/>
            </a:endParaRPr>
          </a:p>
        </p:txBody>
      </p:sp>
      <p:sp>
        <p:nvSpPr>
          <p:cNvPr id="86" name="Google Shape;86;p12"/>
          <p:cNvSpPr txBox="1"/>
          <p:nvPr/>
        </p:nvSpPr>
        <p:spPr>
          <a:xfrm>
            <a:off x="2698825" y="1637250"/>
            <a:ext cx="5927100" cy="661689"/>
          </a:xfrm>
          <a:prstGeom prst="rect">
            <a:avLst/>
          </a:prstGeom>
          <a:noFill/>
          <a:ln>
            <a:noFill/>
          </a:ln>
        </p:spPr>
        <p:txBody>
          <a:bodyPr spcFirstLastPara="1" wrap="square" lIns="91425" tIns="91425" rIns="91425" bIns="91425" anchor="t" anchorCtr="0">
            <a:spAutoFit/>
          </a:bodyPr>
          <a:lstStyle/>
          <a:p>
            <a:pPr marL="0" lvl="0" indent="0" algn="l" rtl="0">
              <a:lnSpc>
                <a:spcPct val="100000"/>
              </a:lnSpc>
              <a:spcBef>
                <a:spcPts val="0"/>
              </a:spcBef>
              <a:spcAft>
                <a:spcPts val="600"/>
              </a:spcAft>
              <a:buNone/>
            </a:pPr>
            <a:r>
              <a:rPr lang="en-US" sz="1300" b="1" dirty="0">
                <a:solidFill>
                  <a:schemeClr val="dk1"/>
                </a:solidFill>
              </a:rPr>
              <a:t>We need more comprehensive, nuanced data on summer programs. Invest in areas of high density and in the rural areas.</a:t>
            </a:r>
            <a:endParaRPr sz="1300" b="1" dirty="0">
              <a:solidFill>
                <a:schemeClr val="dk1"/>
              </a:solidFill>
            </a:endParaRPr>
          </a:p>
        </p:txBody>
      </p:sp>
      <p:sp>
        <p:nvSpPr>
          <p:cNvPr id="87" name="Google Shape;87;p12"/>
          <p:cNvSpPr txBox="1"/>
          <p:nvPr/>
        </p:nvSpPr>
        <p:spPr>
          <a:xfrm>
            <a:off x="2564025" y="2790575"/>
            <a:ext cx="6061800" cy="2904611"/>
          </a:xfrm>
          <a:prstGeom prst="rect">
            <a:avLst/>
          </a:prstGeom>
          <a:noFill/>
          <a:ln>
            <a:noFill/>
          </a:ln>
        </p:spPr>
        <p:txBody>
          <a:bodyPr spcFirstLastPara="1" wrap="square" lIns="91425" tIns="91425" rIns="91425" bIns="91425" anchor="t" anchorCtr="0">
            <a:spAutoFit/>
          </a:bodyPr>
          <a:lstStyle/>
          <a:p>
            <a:pPr marL="457200" lvl="0" indent="-323850" algn="l" rtl="0">
              <a:lnSpc>
                <a:spcPct val="115000"/>
              </a:lnSpc>
              <a:spcBef>
                <a:spcPts val="0"/>
              </a:spcBef>
              <a:spcAft>
                <a:spcPts val="0"/>
              </a:spcAft>
              <a:buClr>
                <a:schemeClr val="dk1"/>
              </a:buClr>
              <a:buSzPts val="1500"/>
              <a:buChar char="●"/>
            </a:pPr>
            <a:r>
              <a:rPr lang="en-US" sz="1500" dirty="0">
                <a:solidFill>
                  <a:schemeClr val="dk1"/>
                </a:solidFill>
              </a:rPr>
              <a:t>Collect data on child and youth services across the county, including age range served, activities provided, fees, capacity and location. The Trust should use this database to determine gaps in services and inform decisions about funding and other support.</a:t>
            </a:r>
            <a:endParaRPr sz="1500" dirty="0">
              <a:solidFill>
                <a:schemeClr val="dk1"/>
              </a:solidFill>
            </a:endParaRPr>
          </a:p>
          <a:p>
            <a:pPr marL="0" lvl="0" indent="0" algn="l" rtl="0">
              <a:lnSpc>
                <a:spcPct val="115000"/>
              </a:lnSpc>
              <a:spcBef>
                <a:spcPts val="600"/>
              </a:spcBef>
              <a:spcAft>
                <a:spcPts val="0"/>
              </a:spcAft>
              <a:buNone/>
            </a:pPr>
            <a:endParaRPr sz="1000" dirty="0">
              <a:solidFill>
                <a:schemeClr val="dk1"/>
              </a:solidFill>
            </a:endParaRPr>
          </a:p>
          <a:p>
            <a:pPr marL="457200" lvl="0" indent="-323850" algn="l" rtl="0">
              <a:lnSpc>
                <a:spcPct val="115000"/>
              </a:lnSpc>
              <a:spcBef>
                <a:spcPts val="600"/>
              </a:spcBef>
              <a:spcAft>
                <a:spcPts val="0"/>
              </a:spcAft>
              <a:buClr>
                <a:schemeClr val="dk1"/>
              </a:buClr>
              <a:buSzPts val="1500"/>
              <a:buChar char="●"/>
            </a:pPr>
            <a:r>
              <a:rPr lang="en-US" sz="1500" dirty="0">
                <a:solidFill>
                  <a:schemeClr val="dk1"/>
                </a:solidFill>
              </a:rPr>
              <a:t>Use this database to provide a public-facing information hub for families seeking summer programming for their children. This hub should provide information on registration processes and other relevant details. </a:t>
            </a:r>
          </a:p>
        </p:txBody>
      </p:sp>
      <p:sp>
        <p:nvSpPr>
          <p:cNvPr id="88" name="Google Shape;88;p12"/>
          <p:cNvSpPr txBox="1"/>
          <p:nvPr/>
        </p:nvSpPr>
        <p:spPr>
          <a:xfrm>
            <a:off x="2664775" y="1029725"/>
            <a:ext cx="6726300" cy="591300"/>
          </a:xfrm>
          <a:prstGeom prst="rect">
            <a:avLst/>
          </a:prstGeom>
          <a:solidFill>
            <a:srgbClr val="00805A"/>
          </a:solidFill>
          <a:ln>
            <a:noFill/>
          </a:ln>
        </p:spPr>
        <p:txBody>
          <a:bodyPr spcFirstLastPara="1" wrap="square" lIns="0" tIns="48250" rIns="0" bIns="0" anchor="t" anchorCtr="0">
            <a:noAutofit/>
          </a:bodyPr>
          <a:lstStyle/>
          <a:p>
            <a:pPr marL="88265" marR="855343" lvl="0" indent="0" algn="l" rtl="0">
              <a:lnSpc>
                <a:spcPct val="109090"/>
              </a:lnSpc>
              <a:spcBef>
                <a:spcPts val="0"/>
              </a:spcBef>
              <a:spcAft>
                <a:spcPts val="0"/>
              </a:spcAft>
              <a:buNone/>
            </a:pPr>
            <a:r>
              <a:rPr lang="en-US" i="1">
                <a:solidFill>
                  <a:srgbClr val="FFFFFF"/>
                </a:solidFill>
              </a:rPr>
              <a:t>What geographical areas of the county are most in need of </a:t>
            </a:r>
            <a:br>
              <a:rPr lang="en-US" i="1">
                <a:solidFill>
                  <a:srgbClr val="FFFFFF"/>
                </a:solidFill>
              </a:rPr>
            </a:br>
            <a:r>
              <a:rPr lang="en-US" i="1">
                <a:solidFill>
                  <a:srgbClr val="FFFFFF"/>
                </a:solidFill>
              </a:rPr>
              <a:t>CTAC-funded programs</a:t>
            </a:r>
            <a:r>
              <a:rPr lang="en-US" i="1">
                <a:solidFill>
                  <a:schemeClr val="lt1"/>
                </a:solidFill>
              </a:rPr>
              <a:t>?</a:t>
            </a:r>
            <a:endParaRPr>
              <a:solidFill>
                <a:schemeClr val="dk1"/>
              </a:solidFill>
            </a:endParaRPr>
          </a:p>
          <a:p>
            <a:pPr marL="88265" marR="60325" lvl="0" indent="0" algn="l" rtl="0">
              <a:lnSpc>
                <a:spcPct val="109090"/>
              </a:lnSpc>
              <a:spcBef>
                <a:spcPts val="0"/>
              </a:spcBef>
              <a:spcAft>
                <a:spcPts val="0"/>
              </a:spcAft>
              <a:buNone/>
            </a:pPr>
            <a:endParaRPr i="1">
              <a:solidFill>
                <a:srgbClr val="FFFFFF"/>
              </a:solidFill>
            </a:endParaRPr>
          </a:p>
        </p:txBody>
      </p:sp>
      <p:pic>
        <p:nvPicPr>
          <p:cNvPr id="7" name="Picture 6" descr="Logo, company name&#10;&#10;Description automatically generated">
            <a:extLst>
              <a:ext uri="{FF2B5EF4-FFF2-40B4-BE49-F238E27FC236}">
                <a16:creationId xmlns:a16="http://schemas.microsoft.com/office/drawing/2014/main" id="{014248B4-30CD-4055-AEA2-B21E40C056C0}"/>
              </a:ext>
            </a:extLst>
          </p:cNvPr>
          <p:cNvPicPr>
            <a:picLocks noChangeAspect="1"/>
          </p:cNvPicPr>
          <p:nvPr/>
        </p:nvPicPr>
        <p:blipFill>
          <a:blip r:embed="rId4"/>
          <a:stretch>
            <a:fillRect/>
          </a:stretch>
        </p:blipFill>
        <p:spPr>
          <a:xfrm>
            <a:off x="8008096" y="5764491"/>
            <a:ext cx="1093509" cy="1093509"/>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07"/>
        <p:cNvGrpSpPr/>
        <p:nvPr/>
      </p:nvGrpSpPr>
      <p:grpSpPr>
        <a:xfrm>
          <a:off x="0" y="0"/>
          <a:ext cx="0" cy="0"/>
          <a:chOff x="0" y="0"/>
          <a:chExt cx="0" cy="0"/>
        </a:xfrm>
      </p:grpSpPr>
      <p:sp>
        <p:nvSpPr>
          <p:cNvPr id="108" name="Google Shape;108;p15"/>
          <p:cNvSpPr txBox="1"/>
          <p:nvPr/>
        </p:nvSpPr>
        <p:spPr>
          <a:xfrm>
            <a:off x="319225" y="102975"/>
            <a:ext cx="5869500" cy="523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2200">
                <a:solidFill>
                  <a:srgbClr val="FFFFFF"/>
                </a:solidFill>
                <a:latin typeface="Proxima Nova"/>
                <a:ea typeface="Proxima Nova"/>
                <a:cs typeface="Proxima Nova"/>
                <a:sym typeface="Proxima Nova"/>
              </a:rPr>
              <a:t>GIS DATA VISUALIZATION</a:t>
            </a:r>
            <a:endParaRPr sz="2200">
              <a:solidFill>
                <a:srgbClr val="FFFFFF"/>
              </a:solidFill>
              <a:latin typeface="Proxima Nova"/>
              <a:ea typeface="Proxima Nova"/>
              <a:cs typeface="Proxima Nova"/>
              <a:sym typeface="Proxima Nova"/>
            </a:endParaRPr>
          </a:p>
        </p:txBody>
      </p:sp>
      <p:pic>
        <p:nvPicPr>
          <p:cNvPr id="109" name="Google Shape;109;p15"/>
          <p:cNvPicPr preferRelativeResize="0"/>
          <p:nvPr/>
        </p:nvPicPr>
        <p:blipFill>
          <a:blip r:embed="rId3">
            <a:alphaModFix/>
          </a:blip>
          <a:stretch>
            <a:fillRect/>
          </a:stretch>
        </p:blipFill>
        <p:spPr>
          <a:xfrm>
            <a:off x="326696" y="1296507"/>
            <a:ext cx="3196165" cy="2470477"/>
          </a:xfrm>
          <a:prstGeom prst="rect">
            <a:avLst/>
          </a:prstGeom>
          <a:noFill/>
          <a:ln>
            <a:noFill/>
          </a:ln>
        </p:spPr>
      </p:pic>
      <p:pic>
        <p:nvPicPr>
          <p:cNvPr id="110" name="Google Shape;110;p15"/>
          <p:cNvPicPr preferRelativeResize="0"/>
          <p:nvPr/>
        </p:nvPicPr>
        <p:blipFill>
          <a:blip r:embed="rId4">
            <a:alphaModFix/>
          </a:blip>
          <a:stretch>
            <a:fillRect/>
          </a:stretch>
        </p:blipFill>
        <p:spPr>
          <a:xfrm>
            <a:off x="319225" y="972078"/>
            <a:ext cx="3698202" cy="2858526"/>
          </a:xfrm>
          <a:prstGeom prst="rect">
            <a:avLst/>
          </a:prstGeom>
          <a:noFill/>
          <a:ln>
            <a:noFill/>
          </a:ln>
        </p:spPr>
      </p:pic>
      <p:pic>
        <p:nvPicPr>
          <p:cNvPr id="111" name="Google Shape;111;p15"/>
          <p:cNvPicPr preferRelativeResize="0"/>
          <p:nvPr/>
        </p:nvPicPr>
        <p:blipFill>
          <a:blip r:embed="rId5">
            <a:alphaModFix/>
          </a:blip>
          <a:stretch>
            <a:fillRect/>
          </a:stretch>
        </p:blipFill>
        <p:spPr>
          <a:xfrm>
            <a:off x="319225" y="972078"/>
            <a:ext cx="3698202" cy="2858526"/>
          </a:xfrm>
          <a:prstGeom prst="rect">
            <a:avLst/>
          </a:prstGeom>
          <a:noFill/>
          <a:ln>
            <a:noFill/>
          </a:ln>
        </p:spPr>
      </p:pic>
      <p:pic>
        <p:nvPicPr>
          <p:cNvPr id="112" name="Google Shape;112;p15"/>
          <p:cNvPicPr preferRelativeResize="0"/>
          <p:nvPr/>
        </p:nvPicPr>
        <p:blipFill>
          <a:blip r:embed="rId3">
            <a:alphaModFix/>
          </a:blip>
          <a:stretch>
            <a:fillRect/>
          </a:stretch>
        </p:blipFill>
        <p:spPr>
          <a:xfrm>
            <a:off x="4169825" y="778575"/>
            <a:ext cx="4366623" cy="3375174"/>
          </a:xfrm>
          <a:prstGeom prst="rect">
            <a:avLst/>
          </a:prstGeom>
          <a:noFill/>
          <a:ln>
            <a:noFill/>
          </a:ln>
        </p:spPr>
      </p:pic>
      <p:pic>
        <p:nvPicPr>
          <p:cNvPr id="113" name="Google Shape;113;p15"/>
          <p:cNvPicPr preferRelativeResize="0"/>
          <p:nvPr/>
        </p:nvPicPr>
        <p:blipFill>
          <a:blip r:embed="rId4">
            <a:alphaModFix/>
          </a:blip>
          <a:stretch>
            <a:fillRect/>
          </a:stretch>
        </p:blipFill>
        <p:spPr>
          <a:xfrm>
            <a:off x="406650" y="3983004"/>
            <a:ext cx="3523359" cy="2723377"/>
          </a:xfrm>
          <a:prstGeom prst="rect">
            <a:avLst/>
          </a:prstGeom>
          <a:noFill/>
          <a:ln>
            <a:noFill/>
          </a:ln>
        </p:spPr>
      </p:pic>
      <p:sp>
        <p:nvSpPr>
          <p:cNvPr id="114" name="Google Shape;114;p15"/>
          <p:cNvSpPr txBox="1"/>
          <p:nvPr/>
        </p:nvSpPr>
        <p:spPr>
          <a:xfrm>
            <a:off x="4730900" y="4153749"/>
            <a:ext cx="3041400" cy="523200"/>
          </a:xfrm>
          <a:prstGeom prst="rect">
            <a:avLst/>
          </a:prstGeom>
          <a:noFill/>
          <a:ln>
            <a:noFill/>
          </a:ln>
        </p:spPr>
        <p:txBody>
          <a:bodyPr spcFirstLastPara="1" wrap="square" lIns="0" tIns="59675" rIns="0" bIns="0" anchor="t" anchorCtr="0">
            <a:noAutofit/>
          </a:bodyPr>
          <a:lstStyle/>
          <a:p>
            <a:pPr marL="12700" marR="0" lvl="0" indent="0" algn="l" rtl="0">
              <a:lnSpc>
                <a:spcPct val="100000"/>
              </a:lnSpc>
              <a:spcBef>
                <a:spcPts val="0"/>
              </a:spcBef>
              <a:spcAft>
                <a:spcPts val="0"/>
              </a:spcAft>
              <a:buNone/>
            </a:pPr>
            <a:r>
              <a:rPr lang="en-US" sz="800" i="1">
                <a:solidFill>
                  <a:srgbClr val="231F20"/>
                </a:solidFill>
                <a:latin typeface="Arial"/>
                <a:ea typeface="Arial"/>
                <a:cs typeface="Arial"/>
                <a:sym typeface="Arial"/>
              </a:rPr>
              <a:t>Map 1</a:t>
            </a:r>
            <a:endParaRPr sz="800">
              <a:latin typeface="Arial"/>
              <a:ea typeface="Arial"/>
              <a:cs typeface="Arial"/>
              <a:sym typeface="Arial"/>
            </a:endParaRPr>
          </a:p>
          <a:p>
            <a:pPr marL="12700" marR="0" lvl="0" indent="0" algn="l" rtl="0">
              <a:lnSpc>
                <a:spcPct val="100000"/>
              </a:lnSpc>
              <a:spcBef>
                <a:spcPts val="420"/>
              </a:spcBef>
              <a:spcAft>
                <a:spcPts val="0"/>
              </a:spcAft>
              <a:buNone/>
            </a:pPr>
            <a:r>
              <a:rPr lang="en-US" sz="900" b="1">
                <a:solidFill>
                  <a:srgbClr val="231F20"/>
                </a:solidFill>
                <a:latin typeface="Arial"/>
                <a:ea typeface="Arial"/>
                <a:cs typeface="Arial"/>
                <a:sym typeface="Arial"/>
              </a:rPr>
              <a:t>Alachua County Summer Provider Information</a:t>
            </a:r>
            <a:endParaRPr sz="900">
              <a:latin typeface="Arial"/>
              <a:ea typeface="Arial"/>
              <a:cs typeface="Arial"/>
              <a:sym typeface="Arial"/>
            </a:endParaRPr>
          </a:p>
        </p:txBody>
      </p:sp>
      <p:sp>
        <p:nvSpPr>
          <p:cNvPr id="115" name="Google Shape;115;p15"/>
          <p:cNvSpPr txBox="1"/>
          <p:nvPr/>
        </p:nvSpPr>
        <p:spPr>
          <a:xfrm>
            <a:off x="4752625" y="4758452"/>
            <a:ext cx="3201000" cy="480300"/>
          </a:xfrm>
          <a:prstGeom prst="rect">
            <a:avLst/>
          </a:prstGeom>
          <a:noFill/>
          <a:ln>
            <a:noFill/>
          </a:ln>
        </p:spPr>
        <p:txBody>
          <a:bodyPr spcFirstLastPara="1" wrap="square" lIns="0" tIns="59675" rIns="0" bIns="0" anchor="t" anchorCtr="0">
            <a:noAutofit/>
          </a:bodyPr>
          <a:lstStyle/>
          <a:p>
            <a:pPr marL="12700" marR="0" lvl="0" indent="0" algn="l" rtl="0">
              <a:lnSpc>
                <a:spcPct val="100000"/>
              </a:lnSpc>
              <a:spcBef>
                <a:spcPts val="0"/>
              </a:spcBef>
              <a:spcAft>
                <a:spcPts val="0"/>
              </a:spcAft>
              <a:buNone/>
            </a:pPr>
            <a:r>
              <a:rPr lang="en-US" sz="800" i="1">
                <a:solidFill>
                  <a:srgbClr val="231F20"/>
                </a:solidFill>
                <a:latin typeface="Arial"/>
                <a:ea typeface="Arial"/>
                <a:cs typeface="Arial"/>
                <a:sym typeface="Arial"/>
              </a:rPr>
              <a:t>Map 2</a:t>
            </a:r>
            <a:endParaRPr sz="800">
              <a:latin typeface="Arial"/>
              <a:ea typeface="Arial"/>
              <a:cs typeface="Arial"/>
              <a:sym typeface="Arial"/>
            </a:endParaRPr>
          </a:p>
          <a:p>
            <a:pPr marL="12700" marR="0" lvl="0" indent="0" algn="l" rtl="0">
              <a:lnSpc>
                <a:spcPct val="100000"/>
              </a:lnSpc>
              <a:spcBef>
                <a:spcPts val="420"/>
              </a:spcBef>
              <a:spcAft>
                <a:spcPts val="0"/>
              </a:spcAft>
              <a:buNone/>
            </a:pPr>
            <a:r>
              <a:rPr lang="en-US" sz="900" b="1">
                <a:solidFill>
                  <a:srgbClr val="231F20"/>
                </a:solidFill>
                <a:latin typeface="Arial"/>
                <a:ea typeface="Arial"/>
                <a:cs typeface="Arial"/>
                <a:sym typeface="Arial"/>
              </a:rPr>
              <a:t>City of Gainesville Summer Provider Information</a:t>
            </a:r>
            <a:endParaRPr sz="900">
              <a:latin typeface="Arial"/>
              <a:ea typeface="Arial"/>
              <a:cs typeface="Arial"/>
              <a:sym typeface="Arial"/>
            </a:endParaRPr>
          </a:p>
        </p:txBody>
      </p:sp>
      <p:sp>
        <p:nvSpPr>
          <p:cNvPr id="116" name="Google Shape;116;p15"/>
          <p:cNvSpPr txBox="1"/>
          <p:nvPr/>
        </p:nvSpPr>
        <p:spPr>
          <a:xfrm>
            <a:off x="4730900" y="5495525"/>
            <a:ext cx="3576300" cy="480300"/>
          </a:xfrm>
          <a:prstGeom prst="rect">
            <a:avLst/>
          </a:prstGeom>
          <a:noFill/>
          <a:ln>
            <a:noFill/>
          </a:ln>
        </p:spPr>
        <p:txBody>
          <a:bodyPr spcFirstLastPara="1" wrap="square" lIns="0" tIns="59675" rIns="0" bIns="0" anchor="t" anchorCtr="0">
            <a:noAutofit/>
          </a:bodyPr>
          <a:lstStyle/>
          <a:p>
            <a:pPr marL="12700" marR="0" lvl="0" indent="0" algn="l" rtl="0">
              <a:lnSpc>
                <a:spcPct val="100000"/>
              </a:lnSpc>
              <a:spcBef>
                <a:spcPts val="0"/>
              </a:spcBef>
              <a:spcAft>
                <a:spcPts val="0"/>
              </a:spcAft>
              <a:buNone/>
            </a:pPr>
            <a:r>
              <a:rPr lang="en-US" sz="800" i="1">
                <a:solidFill>
                  <a:srgbClr val="231F20"/>
                </a:solidFill>
                <a:latin typeface="Arial"/>
                <a:ea typeface="Arial"/>
                <a:cs typeface="Arial"/>
                <a:sym typeface="Arial"/>
              </a:rPr>
              <a:t>Map 3</a:t>
            </a:r>
            <a:endParaRPr sz="800">
              <a:latin typeface="Arial"/>
              <a:ea typeface="Arial"/>
              <a:cs typeface="Arial"/>
              <a:sym typeface="Arial"/>
            </a:endParaRPr>
          </a:p>
          <a:p>
            <a:pPr marL="12700" marR="0" lvl="0" indent="0" algn="l" rtl="0">
              <a:lnSpc>
                <a:spcPct val="100000"/>
              </a:lnSpc>
              <a:spcBef>
                <a:spcPts val="420"/>
              </a:spcBef>
              <a:spcAft>
                <a:spcPts val="0"/>
              </a:spcAft>
              <a:buNone/>
            </a:pPr>
            <a:r>
              <a:rPr lang="en-US" sz="900" b="1">
                <a:solidFill>
                  <a:srgbClr val="231F20"/>
                </a:solidFill>
                <a:latin typeface="Arial"/>
                <a:ea typeface="Arial"/>
                <a:cs typeface="Arial"/>
                <a:sym typeface="Arial"/>
              </a:rPr>
              <a:t>Alachua County Summer Provider with Transportation</a:t>
            </a:r>
            <a:endParaRPr sz="900">
              <a:latin typeface="Arial"/>
              <a:ea typeface="Arial"/>
              <a:cs typeface="Arial"/>
              <a:sym typeface="Arial"/>
            </a:endParaRPr>
          </a:p>
        </p:txBody>
      </p:sp>
      <p:pic>
        <p:nvPicPr>
          <p:cNvPr id="11" name="Picture 10" descr="Logo, company name&#10;&#10;Description automatically generated">
            <a:extLst>
              <a:ext uri="{FF2B5EF4-FFF2-40B4-BE49-F238E27FC236}">
                <a16:creationId xmlns:a16="http://schemas.microsoft.com/office/drawing/2014/main" id="{3A99277E-E7D7-45DF-BF30-5EEB50D1A94C}"/>
              </a:ext>
            </a:extLst>
          </p:cNvPr>
          <p:cNvPicPr>
            <a:picLocks noChangeAspect="1"/>
          </p:cNvPicPr>
          <p:nvPr/>
        </p:nvPicPr>
        <p:blipFill>
          <a:blip r:embed="rId6"/>
          <a:stretch>
            <a:fillRect/>
          </a:stretch>
        </p:blipFill>
        <p:spPr>
          <a:xfrm>
            <a:off x="8465269" y="6221664"/>
            <a:ext cx="636335" cy="636335"/>
          </a:xfrm>
          <a:prstGeom prst="rect">
            <a:avLst/>
          </a:prstGeo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92"/>
        <p:cNvGrpSpPr/>
        <p:nvPr/>
      </p:nvGrpSpPr>
      <p:grpSpPr>
        <a:xfrm>
          <a:off x="0" y="0"/>
          <a:ext cx="0" cy="0"/>
          <a:chOff x="0" y="0"/>
          <a:chExt cx="0" cy="0"/>
        </a:xfrm>
      </p:grpSpPr>
      <p:pic>
        <p:nvPicPr>
          <p:cNvPr id="93" name="Google Shape;93;p13"/>
          <p:cNvPicPr preferRelativeResize="0"/>
          <p:nvPr/>
        </p:nvPicPr>
        <p:blipFill>
          <a:blip r:embed="rId3">
            <a:alphaModFix/>
          </a:blip>
          <a:stretch>
            <a:fillRect/>
          </a:stretch>
        </p:blipFill>
        <p:spPr>
          <a:xfrm>
            <a:off x="317926" y="850200"/>
            <a:ext cx="2343725" cy="2317250"/>
          </a:xfrm>
          <a:prstGeom prst="rect">
            <a:avLst/>
          </a:prstGeom>
          <a:noFill/>
          <a:ln>
            <a:noFill/>
          </a:ln>
        </p:spPr>
      </p:pic>
      <p:sp>
        <p:nvSpPr>
          <p:cNvPr id="94" name="Google Shape;94;p13"/>
          <p:cNvSpPr txBox="1"/>
          <p:nvPr/>
        </p:nvSpPr>
        <p:spPr>
          <a:xfrm>
            <a:off x="319225" y="102975"/>
            <a:ext cx="4376400" cy="523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2200">
                <a:solidFill>
                  <a:srgbClr val="FFFFFF"/>
                </a:solidFill>
                <a:latin typeface="Proxima Nova"/>
                <a:ea typeface="Proxima Nova"/>
                <a:cs typeface="Proxima Nova"/>
                <a:sym typeface="Proxima Nova"/>
              </a:rPr>
              <a:t>RECOMMENDATIONS</a:t>
            </a:r>
            <a:endParaRPr sz="2200">
              <a:solidFill>
                <a:srgbClr val="FFFFFF"/>
              </a:solidFill>
              <a:latin typeface="Proxima Nova"/>
              <a:ea typeface="Proxima Nova"/>
              <a:cs typeface="Proxima Nova"/>
              <a:sym typeface="Proxima Nova"/>
            </a:endParaRPr>
          </a:p>
        </p:txBody>
      </p:sp>
      <p:sp>
        <p:nvSpPr>
          <p:cNvPr id="95" name="Google Shape;95;p13"/>
          <p:cNvSpPr txBox="1"/>
          <p:nvPr/>
        </p:nvSpPr>
        <p:spPr>
          <a:xfrm>
            <a:off x="2698825" y="1822600"/>
            <a:ext cx="5940600" cy="998705"/>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0"/>
              </a:spcBef>
              <a:spcAft>
                <a:spcPts val="0"/>
              </a:spcAft>
              <a:buNone/>
            </a:pPr>
            <a:r>
              <a:rPr lang="en-US" sz="1300" b="1" dirty="0">
                <a:solidFill>
                  <a:schemeClr val="dk1"/>
                </a:solidFill>
              </a:rPr>
              <a:t>Providers need more streamlined, comprehensive support and increased funding</a:t>
            </a:r>
            <a:r>
              <a:rPr lang="en-US" sz="1300" dirty="0">
                <a:solidFill>
                  <a:schemeClr val="dk1"/>
                </a:solidFill>
              </a:rPr>
              <a:t>. </a:t>
            </a:r>
            <a:endParaRPr sz="1300" dirty="0">
              <a:solidFill>
                <a:schemeClr val="dk1"/>
              </a:solidFill>
            </a:endParaRPr>
          </a:p>
          <a:p>
            <a:pPr marL="0" lvl="0" indent="0" algn="l" rtl="0">
              <a:lnSpc>
                <a:spcPct val="100000"/>
              </a:lnSpc>
              <a:spcBef>
                <a:spcPts val="600"/>
              </a:spcBef>
              <a:spcAft>
                <a:spcPts val="600"/>
              </a:spcAft>
              <a:buNone/>
            </a:pPr>
            <a:endParaRPr sz="1300" b="1" dirty="0">
              <a:solidFill>
                <a:schemeClr val="dk1"/>
              </a:solidFill>
            </a:endParaRPr>
          </a:p>
        </p:txBody>
      </p:sp>
      <p:sp>
        <p:nvSpPr>
          <p:cNvPr id="96" name="Google Shape;96;p13"/>
          <p:cNvSpPr txBox="1"/>
          <p:nvPr/>
        </p:nvSpPr>
        <p:spPr>
          <a:xfrm>
            <a:off x="2541375" y="2888675"/>
            <a:ext cx="6231900" cy="3644100"/>
          </a:xfrm>
          <a:prstGeom prst="rect">
            <a:avLst/>
          </a:prstGeom>
          <a:noFill/>
          <a:ln>
            <a:noFill/>
          </a:ln>
        </p:spPr>
        <p:txBody>
          <a:bodyPr spcFirstLastPara="1" wrap="square" lIns="91425" tIns="91425" rIns="91425" bIns="91425" anchor="t" anchorCtr="0">
            <a:spAutoFit/>
          </a:bodyPr>
          <a:lstStyle/>
          <a:p>
            <a:pPr marL="457200" lvl="0" indent="-323850" algn="l" rtl="0">
              <a:lnSpc>
                <a:spcPct val="115000"/>
              </a:lnSpc>
              <a:spcBef>
                <a:spcPts val="0"/>
              </a:spcBef>
              <a:spcAft>
                <a:spcPts val="0"/>
              </a:spcAft>
              <a:buClr>
                <a:schemeClr val="dk1"/>
              </a:buClr>
              <a:buSzPts val="1500"/>
              <a:buChar char="●"/>
            </a:pPr>
            <a:r>
              <a:rPr lang="en-US" sz="1500" dirty="0">
                <a:solidFill>
                  <a:schemeClr val="dk1"/>
                </a:solidFill>
              </a:rPr>
              <a:t>Provide clear and sufficient information about the RFP process and application in a timely manner. Specifically, consider offering a single internal point of contact regarding the RFP for providers and creating an easy-to-use, accessible submission process </a:t>
            </a:r>
            <a:endParaRPr sz="1500" dirty="0">
              <a:solidFill>
                <a:schemeClr val="dk1"/>
              </a:solidFill>
            </a:endParaRPr>
          </a:p>
          <a:p>
            <a:pPr marL="0" lvl="0" indent="0" algn="l" rtl="0">
              <a:lnSpc>
                <a:spcPct val="115000"/>
              </a:lnSpc>
              <a:spcBef>
                <a:spcPts val="600"/>
              </a:spcBef>
              <a:spcAft>
                <a:spcPts val="0"/>
              </a:spcAft>
              <a:buNone/>
            </a:pPr>
            <a:endParaRPr sz="1500" dirty="0">
              <a:solidFill>
                <a:schemeClr val="dk1"/>
              </a:solidFill>
            </a:endParaRPr>
          </a:p>
          <a:p>
            <a:pPr marL="457200" lvl="0" indent="-323850" algn="l" rtl="0">
              <a:lnSpc>
                <a:spcPct val="115000"/>
              </a:lnSpc>
              <a:spcBef>
                <a:spcPts val="600"/>
              </a:spcBef>
              <a:spcAft>
                <a:spcPts val="0"/>
              </a:spcAft>
              <a:buClr>
                <a:schemeClr val="dk1"/>
              </a:buClr>
              <a:buSzPts val="1500"/>
              <a:buChar char="●"/>
            </a:pPr>
            <a:r>
              <a:rPr lang="en-US" sz="1500" dirty="0">
                <a:solidFill>
                  <a:schemeClr val="dk1"/>
                </a:solidFill>
              </a:rPr>
              <a:t>Ensure that funding criteria are explicit, and the process is transparent, fair, and clearly organized. Organize the RFP around a conceptual frame for summer programming and providing rubrics that define and elucidate the scoring process.</a:t>
            </a:r>
            <a:endParaRPr sz="1500" dirty="0">
              <a:solidFill>
                <a:schemeClr val="dk1"/>
              </a:solidFill>
            </a:endParaRPr>
          </a:p>
          <a:p>
            <a:pPr marL="0" lvl="0" indent="0" algn="l" rtl="0">
              <a:lnSpc>
                <a:spcPct val="115000"/>
              </a:lnSpc>
              <a:spcBef>
                <a:spcPts val="600"/>
              </a:spcBef>
              <a:spcAft>
                <a:spcPts val="0"/>
              </a:spcAft>
              <a:buNone/>
            </a:pPr>
            <a:endParaRPr sz="1500" dirty="0">
              <a:solidFill>
                <a:schemeClr val="dk1"/>
              </a:solidFill>
            </a:endParaRPr>
          </a:p>
          <a:p>
            <a:pPr marL="457200" lvl="0" indent="-323850" algn="l" rtl="0">
              <a:lnSpc>
                <a:spcPct val="115000"/>
              </a:lnSpc>
              <a:spcBef>
                <a:spcPts val="600"/>
              </a:spcBef>
              <a:spcAft>
                <a:spcPts val="0"/>
              </a:spcAft>
              <a:buClr>
                <a:schemeClr val="dk1"/>
              </a:buClr>
              <a:buSzPts val="1500"/>
              <a:buChar char="●"/>
            </a:pPr>
            <a:r>
              <a:rPr lang="en-US" sz="1500" dirty="0">
                <a:solidFill>
                  <a:schemeClr val="dk1"/>
                </a:solidFill>
              </a:rPr>
              <a:t>Provide technical assistance and grant education for providers to help them navigate the process</a:t>
            </a:r>
            <a:endParaRPr sz="1500" dirty="0">
              <a:solidFill>
                <a:schemeClr val="dk1"/>
              </a:solidFill>
            </a:endParaRPr>
          </a:p>
        </p:txBody>
      </p:sp>
      <p:sp>
        <p:nvSpPr>
          <p:cNvPr id="97" name="Google Shape;97;p13"/>
          <p:cNvSpPr txBox="1"/>
          <p:nvPr/>
        </p:nvSpPr>
        <p:spPr>
          <a:xfrm>
            <a:off x="2664775" y="850200"/>
            <a:ext cx="6726300" cy="823800"/>
          </a:xfrm>
          <a:prstGeom prst="rect">
            <a:avLst/>
          </a:prstGeom>
          <a:solidFill>
            <a:srgbClr val="0092C8"/>
          </a:solidFill>
          <a:ln>
            <a:noFill/>
          </a:ln>
        </p:spPr>
        <p:txBody>
          <a:bodyPr spcFirstLastPara="1" wrap="square" lIns="0" tIns="48250" rIns="0" bIns="0" anchor="t" anchorCtr="0">
            <a:noAutofit/>
          </a:bodyPr>
          <a:lstStyle/>
          <a:p>
            <a:pPr marL="88265" marR="855343" lvl="0" indent="0" algn="l" rtl="0">
              <a:lnSpc>
                <a:spcPct val="109090"/>
              </a:lnSpc>
              <a:spcBef>
                <a:spcPts val="0"/>
              </a:spcBef>
              <a:spcAft>
                <a:spcPts val="0"/>
              </a:spcAft>
              <a:buNone/>
            </a:pPr>
            <a:r>
              <a:rPr lang="en-US" i="1">
                <a:solidFill>
                  <a:srgbClr val="FFFFFF"/>
                </a:solidFill>
              </a:rPr>
              <a:t>What support could the CTAC offer to existing providers of summer programming that would help them more effectively meet the needs of Alachua County children, youth and families?</a:t>
            </a:r>
            <a:endParaRPr i="1">
              <a:solidFill>
                <a:srgbClr val="FFFFFF"/>
              </a:solidFill>
            </a:endParaRPr>
          </a:p>
          <a:p>
            <a:pPr marL="88265" marR="855343" lvl="0" indent="0" algn="l" rtl="0">
              <a:lnSpc>
                <a:spcPct val="109090"/>
              </a:lnSpc>
              <a:spcBef>
                <a:spcPts val="0"/>
              </a:spcBef>
              <a:spcAft>
                <a:spcPts val="0"/>
              </a:spcAft>
              <a:buNone/>
            </a:pPr>
            <a:endParaRPr i="1">
              <a:solidFill>
                <a:srgbClr val="FFFFFF"/>
              </a:solidFill>
            </a:endParaRPr>
          </a:p>
          <a:p>
            <a:pPr marL="88265" marR="60325" lvl="0" indent="0" algn="l" rtl="0">
              <a:lnSpc>
                <a:spcPct val="109090"/>
              </a:lnSpc>
              <a:spcBef>
                <a:spcPts val="0"/>
              </a:spcBef>
              <a:spcAft>
                <a:spcPts val="0"/>
              </a:spcAft>
              <a:buNone/>
            </a:pPr>
            <a:endParaRPr i="1">
              <a:solidFill>
                <a:srgbClr val="FFFFFF"/>
              </a:solidFill>
            </a:endParaRPr>
          </a:p>
        </p:txBody>
      </p:sp>
      <p:pic>
        <p:nvPicPr>
          <p:cNvPr id="7" name="Picture 6" descr="Logo, company name&#10;&#10;Description automatically generated">
            <a:extLst>
              <a:ext uri="{FF2B5EF4-FFF2-40B4-BE49-F238E27FC236}">
                <a16:creationId xmlns:a16="http://schemas.microsoft.com/office/drawing/2014/main" id="{285B31BC-10EA-4F98-89EA-BA606BEF0D8C}"/>
              </a:ext>
            </a:extLst>
          </p:cNvPr>
          <p:cNvPicPr>
            <a:picLocks noChangeAspect="1"/>
          </p:cNvPicPr>
          <p:nvPr/>
        </p:nvPicPr>
        <p:blipFill>
          <a:blip r:embed="rId4"/>
          <a:stretch>
            <a:fillRect/>
          </a:stretch>
        </p:blipFill>
        <p:spPr>
          <a:xfrm>
            <a:off x="8465269" y="6221664"/>
            <a:ext cx="636335" cy="636335"/>
          </a:xfrm>
          <a:prstGeom prst="rect">
            <a:avLst/>
          </a:prstGeo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20"/>
        <p:cNvGrpSpPr/>
        <p:nvPr/>
      </p:nvGrpSpPr>
      <p:grpSpPr>
        <a:xfrm>
          <a:off x="0" y="0"/>
          <a:ext cx="0" cy="0"/>
          <a:chOff x="0" y="0"/>
          <a:chExt cx="0" cy="0"/>
        </a:xfrm>
      </p:grpSpPr>
      <p:sp>
        <p:nvSpPr>
          <p:cNvPr id="121" name="Google Shape;121;p16"/>
          <p:cNvSpPr/>
          <p:nvPr/>
        </p:nvSpPr>
        <p:spPr>
          <a:xfrm>
            <a:off x="0" y="1497775"/>
            <a:ext cx="9152001" cy="1522368"/>
          </a:xfrm>
          <a:custGeom>
            <a:avLst/>
            <a:gdLst/>
            <a:ahLst/>
            <a:cxnLst/>
            <a:rect l="l" t="t" r="r" b="b"/>
            <a:pathLst>
              <a:path w="7772400" h="2999740" extrusionOk="0">
                <a:moveTo>
                  <a:pt x="0" y="2999232"/>
                </a:moveTo>
                <a:lnTo>
                  <a:pt x="7772400" y="2999232"/>
                </a:lnTo>
                <a:lnTo>
                  <a:pt x="7772400" y="0"/>
                </a:lnTo>
                <a:lnTo>
                  <a:pt x="0" y="0"/>
                </a:lnTo>
                <a:lnTo>
                  <a:pt x="0" y="2999232"/>
                </a:lnTo>
                <a:close/>
              </a:path>
            </a:pathLst>
          </a:custGeom>
          <a:solidFill>
            <a:srgbClr val="F0A523"/>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p>
        </p:txBody>
      </p:sp>
      <p:sp>
        <p:nvSpPr>
          <p:cNvPr id="122" name="Google Shape;122;p16"/>
          <p:cNvSpPr/>
          <p:nvPr/>
        </p:nvSpPr>
        <p:spPr>
          <a:xfrm>
            <a:off x="0" y="0"/>
            <a:ext cx="9152001" cy="1497775"/>
          </a:xfrm>
          <a:custGeom>
            <a:avLst/>
            <a:gdLst/>
            <a:ahLst/>
            <a:cxnLst/>
            <a:rect l="l" t="t" r="r" b="b"/>
            <a:pathLst>
              <a:path w="7772400" h="2194560" extrusionOk="0">
                <a:moveTo>
                  <a:pt x="0" y="2194559"/>
                </a:moveTo>
                <a:lnTo>
                  <a:pt x="7772400" y="2194559"/>
                </a:lnTo>
                <a:lnTo>
                  <a:pt x="7772400" y="0"/>
                </a:lnTo>
                <a:lnTo>
                  <a:pt x="0" y="0"/>
                </a:lnTo>
                <a:lnTo>
                  <a:pt x="0" y="2194559"/>
                </a:lnTo>
                <a:close/>
              </a:path>
            </a:pathLst>
          </a:custGeom>
          <a:solidFill>
            <a:srgbClr val="7D2F65"/>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dirty="0"/>
          </a:p>
        </p:txBody>
      </p:sp>
      <p:sp>
        <p:nvSpPr>
          <p:cNvPr id="123" name="Google Shape;123;p16"/>
          <p:cNvSpPr txBox="1">
            <a:spLocks noGrp="1"/>
          </p:cNvSpPr>
          <p:nvPr>
            <p:ph type="title"/>
          </p:nvPr>
        </p:nvSpPr>
        <p:spPr>
          <a:xfrm>
            <a:off x="424250" y="322918"/>
            <a:ext cx="7739400" cy="422700"/>
          </a:xfrm>
          <a:prstGeom prst="rect">
            <a:avLst/>
          </a:prstGeom>
          <a:noFill/>
          <a:ln>
            <a:noFill/>
          </a:ln>
        </p:spPr>
        <p:txBody>
          <a:bodyPr spcFirstLastPara="1" wrap="square" lIns="0" tIns="12700" rIns="0" bIns="0" anchor="t" anchorCtr="0">
            <a:noAutofit/>
          </a:bodyPr>
          <a:lstStyle/>
          <a:p>
            <a:pPr marL="12700" lvl="0" indent="0" algn="ctr" rtl="0">
              <a:lnSpc>
                <a:spcPct val="100000"/>
              </a:lnSpc>
              <a:spcBef>
                <a:spcPts val="0"/>
              </a:spcBef>
              <a:spcAft>
                <a:spcPts val="0"/>
              </a:spcAft>
              <a:buNone/>
            </a:pPr>
            <a:r>
              <a:rPr lang="en-US" sz="4000" b="1" dirty="0">
                <a:latin typeface="Proxima Nova"/>
                <a:ea typeface="Proxima Nova"/>
                <a:cs typeface="Proxima Nova"/>
                <a:sym typeface="Proxima Nova"/>
              </a:rPr>
              <a:t>Questions?</a:t>
            </a:r>
            <a:endParaRPr sz="4000" b="1" dirty="0">
              <a:latin typeface="Proxima Nova"/>
              <a:ea typeface="Proxima Nova"/>
              <a:cs typeface="Proxima Nova"/>
              <a:sym typeface="Proxima Nova"/>
            </a:endParaRPr>
          </a:p>
        </p:txBody>
      </p:sp>
      <p:sp>
        <p:nvSpPr>
          <p:cNvPr id="124" name="Google Shape;124;p16"/>
          <p:cNvSpPr txBox="1"/>
          <p:nvPr/>
        </p:nvSpPr>
        <p:spPr>
          <a:xfrm>
            <a:off x="8600261" y="6530479"/>
            <a:ext cx="218100" cy="93900"/>
          </a:xfrm>
          <a:prstGeom prst="rect">
            <a:avLst/>
          </a:prstGeom>
          <a:noFill/>
          <a:ln>
            <a:noFill/>
          </a:ln>
        </p:spPr>
        <p:txBody>
          <a:bodyPr spcFirstLastPara="1" wrap="square" lIns="0" tIns="3175" rIns="0" bIns="0" anchor="t" anchorCtr="0">
            <a:noAutofit/>
          </a:bodyPr>
          <a:lstStyle/>
          <a:p>
            <a:pPr marL="38100" marR="0" lvl="0" indent="0" algn="l" rtl="0">
              <a:lnSpc>
                <a:spcPct val="100000"/>
              </a:lnSpc>
              <a:spcBef>
                <a:spcPts val="0"/>
              </a:spcBef>
              <a:spcAft>
                <a:spcPts val="0"/>
              </a:spcAft>
              <a:buNone/>
            </a:pPr>
            <a:r>
              <a:rPr lang="en-US" sz="800" b="1">
                <a:solidFill>
                  <a:srgbClr val="231F20"/>
                </a:solidFill>
                <a:latin typeface="Arial"/>
                <a:ea typeface="Arial"/>
                <a:cs typeface="Arial"/>
                <a:sym typeface="Arial"/>
              </a:rPr>
              <a:t>2</a:t>
            </a:r>
            <a:endParaRPr sz="800">
              <a:latin typeface="Arial"/>
              <a:ea typeface="Arial"/>
              <a:cs typeface="Arial"/>
              <a:sym typeface="Arial"/>
            </a:endParaRPr>
          </a:p>
        </p:txBody>
      </p:sp>
      <p:pic>
        <p:nvPicPr>
          <p:cNvPr id="125" name="Google Shape;125;p16"/>
          <p:cNvPicPr preferRelativeResize="0"/>
          <p:nvPr/>
        </p:nvPicPr>
        <p:blipFill>
          <a:blip r:embed="rId3">
            <a:alphaModFix/>
          </a:blip>
          <a:stretch>
            <a:fillRect/>
          </a:stretch>
        </p:blipFill>
        <p:spPr>
          <a:xfrm>
            <a:off x="358350" y="1675562"/>
            <a:ext cx="3822351" cy="783850"/>
          </a:xfrm>
          <a:prstGeom prst="rect">
            <a:avLst/>
          </a:prstGeom>
          <a:noFill/>
          <a:ln>
            <a:noFill/>
          </a:ln>
        </p:spPr>
      </p:pic>
      <p:sp>
        <p:nvSpPr>
          <p:cNvPr id="126" name="Google Shape;126;p16"/>
          <p:cNvSpPr txBox="1"/>
          <p:nvPr/>
        </p:nvSpPr>
        <p:spPr>
          <a:xfrm>
            <a:off x="4574050" y="1675550"/>
            <a:ext cx="3974700" cy="14775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0"/>
              </a:spcBef>
              <a:spcAft>
                <a:spcPts val="0"/>
              </a:spcAft>
              <a:buClr>
                <a:schemeClr val="dk1"/>
              </a:buClr>
              <a:buSzPts val="1100"/>
              <a:buFont typeface="Arial"/>
              <a:buNone/>
            </a:pPr>
            <a:r>
              <a:rPr lang="en-US" sz="1000">
                <a:solidFill>
                  <a:schemeClr val="dk1"/>
                </a:solidFill>
              </a:rPr>
              <a:t>The  Youth Development Research–Practice Partnership (YDRPP) is an interdisciplinary team of researchers and practitioners with expertise in areas related to education, child and youth identity development, health and wellness. We believe that putting research into action can shape outcomes so that every child, adolescent and young adult thrives.</a:t>
            </a:r>
            <a:endParaRPr sz="1000">
              <a:solidFill>
                <a:schemeClr val="dk1"/>
              </a:solidFill>
            </a:endParaRPr>
          </a:p>
          <a:p>
            <a:pPr marL="0" lvl="0" indent="0" algn="l" rtl="0">
              <a:spcBef>
                <a:spcPts val="600"/>
              </a:spcBef>
              <a:spcAft>
                <a:spcPts val="0"/>
              </a:spcAft>
              <a:buNone/>
            </a:pPr>
            <a:endParaRPr sz="1000"/>
          </a:p>
        </p:txBody>
      </p:sp>
      <p:cxnSp>
        <p:nvCxnSpPr>
          <p:cNvPr id="127" name="Google Shape;127;p16"/>
          <p:cNvCxnSpPr/>
          <p:nvPr/>
        </p:nvCxnSpPr>
        <p:spPr>
          <a:xfrm>
            <a:off x="4400550" y="1762125"/>
            <a:ext cx="0" cy="1100100"/>
          </a:xfrm>
          <a:prstGeom prst="straightConnector1">
            <a:avLst/>
          </a:prstGeom>
          <a:noFill/>
          <a:ln w="9525" cap="flat" cmpd="sng">
            <a:solidFill>
              <a:schemeClr val="dk2"/>
            </a:solidFill>
            <a:prstDash val="solid"/>
            <a:round/>
            <a:headEnd type="none" w="med" len="med"/>
            <a:tailEnd type="none" w="med" len="med"/>
          </a:ln>
        </p:spPr>
      </p:cxnSp>
      <p:sp>
        <p:nvSpPr>
          <p:cNvPr id="10" name="object 4">
            <a:extLst>
              <a:ext uri="{FF2B5EF4-FFF2-40B4-BE49-F238E27FC236}">
                <a16:creationId xmlns:a16="http://schemas.microsoft.com/office/drawing/2014/main" id="{21AB9D59-B85B-4BC4-ACC2-66691C079C38}"/>
              </a:ext>
            </a:extLst>
          </p:cNvPr>
          <p:cNvSpPr/>
          <p:nvPr/>
        </p:nvSpPr>
        <p:spPr>
          <a:xfrm>
            <a:off x="23867" y="3020143"/>
            <a:ext cx="1508772" cy="1753107"/>
          </a:xfrm>
          <a:prstGeom prst="rect">
            <a:avLst/>
          </a:prstGeom>
          <a:blipFill>
            <a:blip r:embed="rId4" cstate="print"/>
            <a:stretch>
              <a:fillRect/>
            </a:stretch>
          </a:blipFill>
        </p:spPr>
        <p:txBody>
          <a:bodyPr wrap="square" lIns="0" tIns="0" rIns="0" bIns="0" rtlCol="0"/>
          <a:lstStyle/>
          <a:p>
            <a:endParaRPr dirty="0"/>
          </a:p>
        </p:txBody>
      </p:sp>
      <p:sp>
        <p:nvSpPr>
          <p:cNvPr id="11" name="object 10">
            <a:extLst>
              <a:ext uri="{FF2B5EF4-FFF2-40B4-BE49-F238E27FC236}">
                <a16:creationId xmlns:a16="http://schemas.microsoft.com/office/drawing/2014/main" id="{CC8B1A4A-DB76-46FA-84FF-24F4E8CB00F5}"/>
              </a:ext>
            </a:extLst>
          </p:cNvPr>
          <p:cNvSpPr/>
          <p:nvPr/>
        </p:nvSpPr>
        <p:spPr>
          <a:xfrm>
            <a:off x="1655838" y="2995562"/>
            <a:ext cx="1508772" cy="1753107"/>
          </a:xfrm>
          <a:prstGeom prst="rect">
            <a:avLst/>
          </a:prstGeom>
          <a:blipFill>
            <a:blip r:embed="rId5" cstate="print"/>
            <a:stretch>
              <a:fillRect/>
            </a:stretch>
          </a:blipFill>
        </p:spPr>
        <p:txBody>
          <a:bodyPr wrap="square" lIns="0" tIns="0" rIns="0" bIns="0" rtlCol="0"/>
          <a:lstStyle/>
          <a:p>
            <a:endParaRPr/>
          </a:p>
        </p:txBody>
      </p:sp>
      <p:sp>
        <p:nvSpPr>
          <p:cNvPr id="12" name="object 7">
            <a:extLst>
              <a:ext uri="{FF2B5EF4-FFF2-40B4-BE49-F238E27FC236}">
                <a16:creationId xmlns:a16="http://schemas.microsoft.com/office/drawing/2014/main" id="{D8F65C7D-B63C-4511-9221-A29777FEB677}"/>
              </a:ext>
            </a:extLst>
          </p:cNvPr>
          <p:cNvSpPr/>
          <p:nvPr/>
        </p:nvSpPr>
        <p:spPr>
          <a:xfrm>
            <a:off x="3432995" y="3007853"/>
            <a:ext cx="1495412" cy="1753107"/>
          </a:xfrm>
          <a:prstGeom prst="rect">
            <a:avLst/>
          </a:prstGeom>
          <a:blipFill>
            <a:blip r:embed="rId6" cstate="print"/>
            <a:stretch>
              <a:fillRect/>
            </a:stretch>
          </a:blipFill>
        </p:spPr>
        <p:txBody>
          <a:bodyPr wrap="square" lIns="0" tIns="0" rIns="0" bIns="0" rtlCol="0"/>
          <a:lstStyle/>
          <a:p>
            <a:endParaRPr/>
          </a:p>
        </p:txBody>
      </p:sp>
      <p:sp>
        <p:nvSpPr>
          <p:cNvPr id="14" name="object 13">
            <a:extLst>
              <a:ext uri="{FF2B5EF4-FFF2-40B4-BE49-F238E27FC236}">
                <a16:creationId xmlns:a16="http://schemas.microsoft.com/office/drawing/2014/main" id="{7C7E17CE-223B-4225-8915-0644EA73727E}"/>
              </a:ext>
            </a:extLst>
          </p:cNvPr>
          <p:cNvSpPr/>
          <p:nvPr/>
        </p:nvSpPr>
        <p:spPr>
          <a:xfrm>
            <a:off x="5229806" y="3007853"/>
            <a:ext cx="1508772" cy="1753107"/>
          </a:xfrm>
          <a:prstGeom prst="rect">
            <a:avLst/>
          </a:prstGeom>
          <a:blipFill>
            <a:blip r:embed="rId7" cstate="print"/>
            <a:stretch>
              <a:fillRect/>
            </a:stretch>
          </a:blipFill>
        </p:spPr>
        <p:txBody>
          <a:bodyPr wrap="square" lIns="0" tIns="0" rIns="0" bIns="0" rtlCol="0"/>
          <a:lstStyle/>
          <a:p>
            <a:endParaRPr/>
          </a:p>
        </p:txBody>
      </p:sp>
      <p:sp>
        <p:nvSpPr>
          <p:cNvPr id="15" name="object 7">
            <a:extLst>
              <a:ext uri="{FF2B5EF4-FFF2-40B4-BE49-F238E27FC236}">
                <a16:creationId xmlns:a16="http://schemas.microsoft.com/office/drawing/2014/main" id="{CF5B9991-38E5-4B1D-BAC9-93B1528C99D0}"/>
              </a:ext>
            </a:extLst>
          </p:cNvPr>
          <p:cNvSpPr/>
          <p:nvPr/>
        </p:nvSpPr>
        <p:spPr>
          <a:xfrm>
            <a:off x="7044982" y="2982344"/>
            <a:ext cx="1503768" cy="1753095"/>
          </a:xfrm>
          <a:prstGeom prst="rect">
            <a:avLst/>
          </a:prstGeom>
          <a:blipFill>
            <a:blip r:embed="rId8" cstate="print"/>
            <a:stretch>
              <a:fillRect/>
            </a:stretch>
          </a:blipFill>
        </p:spPr>
        <p:txBody>
          <a:bodyPr wrap="square" lIns="0" tIns="0" rIns="0" bIns="0" rtlCol="0"/>
          <a:lstStyle/>
          <a:p>
            <a:endParaRPr/>
          </a:p>
        </p:txBody>
      </p:sp>
      <p:sp>
        <p:nvSpPr>
          <p:cNvPr id="17" name="object 4">
            <a:extLst>
              <a:ext uri="{FF2B5EF4-FFF2-40B4-BE49-F238E27FC236}">
                <a16:creationId xmlns:a16="http://schemas.microsoft.com/office/drawing/2014/main" id="{4C879908-CA9E-4586-BE75-0AC3B3D402BB}"/>
              </a:ext>
            </a:extLst>
          </p:cNvPr>
          <p:cNvSpPr/>
          <p:nvPr/>
        </p:nvSpPr>
        <p:spPr>
          <a:xfrm>
            <a:off x="23867" y="4887937"/>
            <a:ext cx="1508772" cy="1753107"/>
          </a:xfrm>
          <a:prstGeom prst="rect">
            <a:avLst/>
          </a:prstGeom>
          <a:blipFill>
            <a:blip r:embed="rId9" cstate="print"/>
            <a:stretch>
              <a:fillRect/>
            </a:stretch>
          </a:blipFill>
        </p:spPr>
        <p:txBody>
          <a:bodyPr wrap="square" lIns="0" tIns="0" rIns="0" bIns="0" rtlCol="0"/>
          <a:lstStyle/>
          <a:p>
            <a:endParaRPr/>
          </a:p>
        </p:txBody>
      </p:sp>
      <p:sp>
        <p:nvSpPr>
          <p:cNvPr id="18" name="object 14">
            <a:extLst>
              <a:ext uri="{FF2B5EF4-FFF2-40B4-BE49-F238E27FC236}">
                <a16:creationId xmlns:a16="http://schemas.microsoft.com/office/drawing/2014/main" id="{E4E74F9F-EE2F-4EC0-8E8D-3FA75248B502}"/>
              </a:ext>
            </a:extLst>
          </p:cNvPr>
          <p:cNvSpPr/>
          <p:nvPr/>
        </p:nvSpPr>
        <p:spPr>
          <a:xfrm>
            <a:off x="1661946" y="4903684"/>
            <a:ext cx="1502664" cy="1737360"/>
          </a:xfrm>
          <a:prstGeom prst="rect">
            <a:avLst/>
          </a:prstGeom>
          <a:blipFill>
            <a:blip r:embed="rId10" cstate="print"/>
            <a:stretch>
              <a:fillRect/>
            </a:stretch>
          </a:blipFill>
        </p:spPr>
        <p:txBody>
          <a:bodyPr wrap="square" lIns="0" tIns="0" rIns="0" bIns="0" rtlCol="0"/>
          <a:lstStyle/>
          <a:p>
            <a:endParaRPr/>
          </a:p>
        </p:txBody>
      </p:sp>
      <p:sp>
        <p:nvSpPr>
          <p:cNvPr id="19" name="object 10">
            <a:extLst>
              <a:ext uri="{FF2B5EF4-FFF2-40B4-BE49-F238E27FC236}">
                <a16:creationId xmlns:a16="http://schemas.microsoft.com/office/drawing/2014/main" id="{A184E1A5-79F6-40F2-AD51-B1F7010C98EB}"/>
              </a:ext>
            </a:extLst>
          </p:cNvPr>
          <p:cNvSpPr/>
          <p:nvPr/>
        </p:nvSpPr>
        <p:spPr>
          <a:xfrm>
            <a:off x="7039978" y="4903684"/>
            <a:ext cx="1508772" cy="1753095"/>
          </a:xfrm>
          <a:prstGeom prst="rect">
            <a:avLst/>
          </a:prstGeom>
          <a:blipFill>
            <a:blip r:embed="rId11" cstate="print"/>
            <a:stretch>
              <a:fillRect/>
            </a:stretch>
          </a:blipFill>
        </p:spPr>
        <p:txBody>
          <a:bodyPr wrap="square" lIns="0" tIns="0" rIns="0" bIns="0" rtlCol="0"/>
          <a:lstStyle/>
          <a:p>
            <a:endParaRPr/>
          </a:p>
        </p:txBody>
      </p:sp>
    </p:spTree>
  </p:cSld>
  <p:clrMapOvr>
    <a:masterClrMapping/>
  </p:clrMapOvr>
</p:sld>
</file>

<file path=ppt/theme/theme1.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181</TotalTime>
  <Words>610</Words>
  <Application>Microsoft Office PowerPoint</Application>
  <PresentationFormat>On-screen Show (4:3)</PresentationFormat>
  <Paragraphs>42</Paragraphs>
  <Slides>9</Slides>
  <Notes>9</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9</vt:i4>
      </vt:variant>
    </vt:vector>
  </HeadingPairs>
  <TitlesOfParts>
    <vt:vector size="12" baseType="lpstr">
      <vt:lpstr>Proxima Nova</vt:lpstr>
      <vt:lpstr>Arial</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Questions?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Daniel Douglas</dc:creator>
  <cp:lastModifiedBy>Daniel Douglas</cp:lastModifiedBy>
  <cp:revision>11</cp:revision>
  <dcterms:modified xsi:type="dcterms:W3CDTF">2021-02-08T18:10:20Z</dcterms:modified>
</cp:coreProperties>
</file>