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6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692B-DD8E-8CC7-651F-28EA75A0D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AF314-A463-8FB1-0734-2E27B5D98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E3EF0-EC7F-A4BC-7A6D-37BA5266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4D4DF-DCBD-A2D1-D3DE-C29A9CE7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AB3A-D56E-9998-BE67-01478F774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7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0C838-253C-C95B-BE11-5AFC8CBD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2D3BE-6850-08FE-DAA6-21021E600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435E-CAEF-1602-B51E-517CB3259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934FA-93C3-1EF0-6A2E-3A4D9932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C5F1D-CB55-8709-C56F-C7D69F20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8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BEE19D-B5EE-BD01-2608-1E7259A00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857F2-43B3-BD12-BEA5-DABFC297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EA5C-3ABB-6591-AF4A-E1226F7E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20177-6990-F098-BDB6-FC448AE08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DC0E3-D587-3718-46CF-25A871796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85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16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28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22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20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3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2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86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2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8FAB-CFB9-644A-2492-3E8760205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1C7FB-4CC9-AAEB-CE5E-8564461ED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8B93E-E7B5-A073-468D-13C006296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52DFD-7A09-B84A-6638-06D572620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7ECC8-7976-F718-218F-1C181438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22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93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370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146AF-380D-751D-F8DF-A28C9F75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6FCA0-0789-9682-A7E2-1131DE0E1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19FCA-DB8F-5049-DF64-30765AD7E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B6199-D224-7578-356E-EAEF36FEC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D0B9F-6D0D-D9FF-DCBC-1F797DB7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6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2D41B-142C-1207-1C7C-A8F0CB07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93621-A0CA-00DC-DBFE-542A26782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0B10A-B58A-4E2E-AE2D-7A9F6FC59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958DB-4454-57EA-C4C9-67D7CB7F1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4720-A09F-0E54-B918-8278FFFA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E3112-C1D9-2D1D-6033-2810F17D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D8A2D-12B1-981E-F8FA-F56CE9C9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41201-5462-1DA2-9DA3-C6D86CBBF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7A393-9566-12F8-E5C8-541916742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4F0BAE-0E59-59F3-867B-C5B3A1987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CD1638-B527-94EB-BBEA-328CA2E55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7D4A4-7B26-43FE-0887-010D9C231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B85D76-ACCC-79BF-B91A-2A034F10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5C005-6C9E-B405-3BCF-575CF44E2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0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C3E90-F262-68D0-7D7C-3682BC47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7B377-CEA6-FBCE-3B6C-3C12FBD8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F38AB-27EC-C0B8-74CB-BEBEA780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F7EA1D-B1D4-0F33-B177-8EF131DE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8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5876E-B030-E9E9-7062-747F6C22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FFDB35-83FD-E4EE-79E1-5D5D8320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501AE-0FFD-7D7C-823F-453CE2D4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2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1B76-4292-DBA7-2D6B-B668491A7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D25ED-FBDE-AEE3-19B6-4543C3C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99AE83-D65D-7CE8-5F6D-D74D336E0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3D7AC-7DF3-98B4-1495-FFD75A30C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79DAE-1B28-A9F3-08B5-FEFD0B798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1B051-C38A-9C72-E09F-F38F23F5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D9E3C-D8EA-CB17-D87C-4B0D16A5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6F6A96-D9C6-8B00-3E3A-A247ADC48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33C44-40BA-9563-5A7C-A39A01BED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5CDB8-9BE5-5195-DB0A-A5CF5184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EC93E-B08B-790F-4838-A4271E9E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20269-0E9B-B1D2-17EB-E46C2ED15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BEC32-904F-68A0-B723-77DDD698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2859C-F5C8-465C-C52B-DD84F30C4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11CFF-0CBF-7B07-F845-A786B8D3B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5BB13-8824-B5BC-F768-EECA41791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6947A-E199-1B78-DBE8-B0B74E28F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9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F969-EC77-470B-B0DD-178931FC157A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694D8-F826-4130-9A9C-EB030B8EB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45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0CA1E-7B5F-DCED-9827-CCC028362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560388"/>
            <a:ext cx="10668000" cy="2387600"/>
          </a:xfrm>
        </p:spPr>
        <p:txBody>
          <a:bodyPr/>
          <a:lstStyle/>
          <a:p>
            <a:r>
              <a:rPr lang="en-US" b="1" dirty="0"/>
              <a:t>Children’s Trust of Alachua County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DBCDFD-952E-C383-4CE1-2645C3BEA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Logos are identified on the following slides.</a:t>
            </a:r>
          </a:p>
          <a:p>
            <a:r>
              <a:rPr lang="en-US" dirty="0"/>
              <a:t>To download, right click and select “Save as Picture…”</a:t>
            </a:r>
          </a:p>
          <a:p>
            <a:endParaRPr lang="en-US" dirty="0"/>
          </a:p>
          <a:p>
            <a:r>
              <a:rPr lang="en-US" dirty="0"/>
              <a:t>For any questions, contact the Children’s Trust Communications Manager.</a:t>
            </a:r>
          </a:p>
        </p:txBody>
      </p:sp>
    </p:spTree>
    <p:extLst>
      <p:ext uri="{BB962C8B-B14F-4D97-AF65-F5344CB8AC3E}">
        <p14:creationId xmlns:p14="http://schemas.microsoft.com/office/powerpoint/2010/main" val="259929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B3C1A24-40F2-5226-82B1-2D5E58655ABD}"/>
              </a:ext>
            </a:extLst>
          </p:cNvPr>
          <p:cNvSpPr txBox="1"/>
          <p:nvPr/>
        </p:nvSpPr>
        <p:spPr>
          <a:xfrm>
            <a:off x="7134225" y="2466975"/>
            <a:ext cx="47053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Primary logo</a:t>
            </a:r>
          </a:p>
          <a:p>
            <a:r>
              <a:rPr lang="en-US" sz="3200" dirty="0"/>
              <a:t>Preferred in most instances</a:t>
            </a:r>
          </a:p>
        </p:txBody>
      </p:sp>
      <p:pic>
        <p:nvPicPr>
          <p:cNvPr id="10" name="Picture 9" descr="A logo for a children trust&#10;&#10;Description automatically generated">
            <a:extLst>
              <a:ext uri="{FF2B5EF4-FFF2-40B4-BE49-F238E27FC236}">
                <a16:creationId xmlns:a16="http://schemas.microsoft.com/office/drawing/2014/main" id="{B844197A-2729-CF64-76AA-E599D16AB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811172"/>
            <a:ext cx="6620160" cy="523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9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68116367-B9EE-5795-DF2C-2BEEF1376B0D}"/>
              </a:ext>
            </a:extLst>
          </p:cNvPr>
          <p:cNvSpPr txBox="1"/>
          <p:nvPr/>
        </p:nvSpPr>
        <p:spPr>
          <a:xfrm>
            <a:off x="0" y="552450"/>
            <a:ext cx="12192000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Horizontal (secondary) logo</a:t>
            </a:r>
          </a:p>
          <a:p>
            <a:pPr algn="ctr"/>
            <a:r>
              <a:rPr lang="en-US" sz="3200" dirty="0"/>
              <a:t>To be used if design space is not sufficient for use of the primary logo.</a:t>
            </a:r>
          </a:p>
        </p:txBody>
      </p:sp>
      <p:pic>
        <p:nvPicPr>
          <p:cNvPr id="3" name="Picture 2" descr="A logo with text on it&#10;&#10;Description automatically generated">
            <a:extLst>
              <a:ext uri="{FF2B5EF4-FFF2-40B4-BE49-F238E27FC236}">
                <a16:creationId xmlns:a16="http://schemas.microsoft.com/office/drawing/2014/main" id="{22BBCA99-FAE5-E99A-1E70-FE0A3C925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9" y="2334073"/>
            <a:ext cx="12192000" cy="412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2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47D6FFE-593F-1887-413B-32A8ED2DFBC5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For backgrounds where the logo’s text is illegible.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First preference of these is the version on the left.</a:t>
            </a:r>
          </a:p>
        </p:txBody>
      </p:sp>
      <p:pic>
        <p:nvPicPr>
          <p:cNvPr id="14" name="Picture 13" descr="A logo for a company&#10;&#10;Description automatically generated">
            <a:extLst>
              <a:ext uri="{FF2B5EF4-FFF2-40B4-BE49-F238E27FC236}">
                <a16:creationId xmlns:a16="http://schemas.microsoft.com/office/drawing/2014/main" id="{5E55E221-B728-A240-9712-23C76A6520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598" y="2651653"/>
            <a:ext cx="5718657" cy="1946051"/>
          </a:xfrm>
          <a:prstGeom prst="rect">
            <a:avLst/>
          </a:prstGeom>
        </p:spPr>
      </p:pic>
      <p:pic>
        <p:nvPicPr>
          <p:cNvPr id="16" name="Picture 15" descr="A logo of children's trust&#10;&#10;Description automatically generated">
            <a:extLst>
              <a:ext uri="{FF2B5EF4-FFF2-40B4-BE49-F238E27FC236}">
                <a16:creationId xmlns:a16="http://schemas.microsoft.com/office/drawing/2014/main" id="{C4EB0637-9186-4CDC-85E4-FFED3E227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5" y="1633708"/>
            <a:ext cx="5305430" cy="426769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6E4A73-1AC3-68CB-01FF-10E3C29EA392}"/>
              </a:ext>
            </a:extLst>
          </p:cNvPr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(Both will save with transparent backgrounds.)</a:t>
            </a:r>
          </a:p>
        </p:txBody>
      </p:sp>
    </p:spTree>
    <p:extLst>
      <p:ext uri="{BB962C8B-B14F-4D97-AF65-F5344CB8AC3E}">
        <p14:creationId xmlns:p14="http://schemas.microsoft.com/office/powerpoint/2010/main" val="49548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company&#10;&#10;Description automatically generated">
            <a:extLst>
              <a:ext uri="{FF2B5EF4-FFF2-40B4-BE49-F238E27FC236}">
                <a16:creationId xmlns:a16="http://schemas.microsoft.com/office/drawing/2014/main" id="{0851E6CD-C74D-7EF7-D041-B5A89AF664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9392"/>
            <a:ext cx="5771569" cy="1964057"/>
          </a:xfrm>
          <a:prstGeom prst="rect">
            <a:avLst/>
          </a:prstGeom>
        </p:spPr>
      </p:pic>
      <p:pic>
        <p:nvPicPr>
          <p:cNvPr id="6" name="Picture 5" descr="A logo for a children's trust&#10;&#10;Description automatically generated">
            <a:extLst>
              <a:ext uri="{FF2B5EF4-FFF2-40B4-BE49-F238E27FC236}">
                <a16:creationId xmlns:a16="http://schemas.microsoft.com/office/drawing/2014/main" id="{ABC033F5-BFE1-B44F-7FEB-7862858C4C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72" y="1820944"/>
            <a:ext cx="5613277" cy="45153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241945-5B61-1349-4119-91177AF852A0}"/>
              </a:ext>
            </a:extLst>
          </p:cNvPr>
          <p:cNvSpPr txBox="1"/>
          <p:nvPr/>
        </p:nvSpPr>
        <p:spPr>
          <a:xfrm>
            <a:off x="0" y="314325"/>
            <a:ext cx="12192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Grayscale (print only) logos</a:t>
            </a:r>
          </a:p>
          <a:p>
            <a:pPr algn="ctr"/>
            <a:r>
              <a:rPr lang="en-US" sz="3200" dirty="0"/>
              <a:t>To be used in printed materials that are entirely black and white.</a:t>
            </a:r>
          </a:p>
        </p:txBody>
      </p:sp>
    </p:spTree>
    <p:extLst>
      <p:ext uri="{BB962C8B-B14F-4D97-AF65-F5344CB8AC3E}">
        <p14:creationId xmlns:p14="http://schemas.microsoft.com/office/powerpoint/2010/main" val="123593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B4B281-8C8B-53E1-0133-13A3BCCDD799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Single color logos</a:t>
            </a:r>
          </a:p>
          <a:p>
            <a:pPr algn="ctr"/>
            <a:r>
              <a:rPr lang="en-US" sz="3200" dirty="0"/>
              <a:t>To be used on embroidery, screen printing, and similar products.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49174A-67BD-6B75-55F6-0B35D89C5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7533" y="2432807"/>
            <a:ext cx="5767043" cy="19659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7AC790-57E0-FA8A-6D89-4C6C41B5254A}"/>
              </a:ext>
            </a:extLst>
          </p:cNvPr>
          <p:cNvSpPr txBox="1"/>
          <p:nvPr/>
        </p:nvSpPr>
        <p:spPr>
          <a:xfrm>
            <a:off x="0" y="6334780"/>
            <a:ext cx="1219200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Other file formats can be made available upon request. Use in black or white preferred.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F6EB71A-52C8-ADD3-C8AB-BB41C6735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68" y="1513747"/>
            <a:ext cx="5470517" cy="440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83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143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Children’s Trust of Alachua County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Trust of Alachua County</dc:title>
  <dc:creator>Kirsten Rabin</dc:creator>
  <cp:lastModifiedBy>Kirsten Rabin</cp:lastModifiedBy>
  <cp:revision>6</cp:revision>
  <dcterms:created xsi:type="dcterms:W3CDTF">2024-02-07T20:32:19Z</dcterms:created>
  <dcterms:modified xsi:type="dcterms:W3CDTF">2024-03-07T21:22:19Z</dcterms:modified>
</cp:coreProperties>
</file>