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44993F-6634-417A-8EEB-84A01DC779FB}" v="4" dt="2024-03-07T21:04:58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692B-DD8E-8CC7-651F-28EA75A0D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AF314-A463-8FB1-0734-2E27B5D98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E3EF0-EC7F-A4BC-7A6D-37BA5266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4D4DF-DCBD-A2D1-D3DE-C29A9CE7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AB3A-D56E-9998-BE67-01478F77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0C838-253C-C95B-BE11-5AFC8CBD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2D3BE-6850-08FE-DAA6-21021E60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435E-CAEF-1602-B51E-517CB325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34FA-93C3-1EF0-6A2E-3A4D9932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C5F1D-CB55-8709-C56F-C7D69F20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8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EE19D-B5EE-BD01-2608-1E7259A00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857F2-43B3-BD12-BEA5-DABFC297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EA5C-3ABB-6591-AF4A-E1226F7E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20177-6990-F098-BDB6-FC448AE08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DC0E3-D587-3718-46CF-25A87179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8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8FAB-CFB9-644A-2492-3E876020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1C7FB-4CC9-AAEB-CE5E-8564461ED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8B93E-E7B5-A073-468D-13C00629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52DFD-7A09-B84A-6638-06D57262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7ECC8-7976-F718-218F-1C181438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2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146AF-380D-751D-F8DF-A28C9F75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6FCA0-0789-9682-A7E2-1131DE0E1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9FCA-DB8F-5049-DF64-30765AD7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B6199-D224-7578-356E-EAEF36FE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D0B9F-6D0D-D9FF-DCBC-1F797DB7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D41B-142C-1207-1C7C-A8F0CB07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3621-A0CA-00DC-DBFE-542A26782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0B10A-B58A-4E2E-AE2D-7A9F6FC59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958DB-4454-57EA-C4C9-67D7CB7F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4720-A09F-0E54-B918-8278FFFA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E3112-C1D9-2D1D-6033-2810F17D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8A2D-12B1-981E-F8FA-F56CE9C9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41201-5462-1DA2-9DA3-C6D86CBBF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7A393-9566-12F8-E5C8-541916742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F0BAE-0E59-59F3-867B-C5B3A1987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D1638-B527-94EB-BBEA-328CA2E55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7D4A4-7B26-43FE-0887-010D9C23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85D76-ACCC-79BF-B91A-2A034F10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5C005-6C9E-B405-3BCF-575CF44E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3E90-F262-68D0-7D7C-3682BC47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7B377-CEA6-FBCE-3B6C-3C12FBD8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F38AB-27EC-C0B8-74CB-BEBEA780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7EA1D-B1D4-0F33-B177-8EF131DE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8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5876E-B030-E9E9-7062-747F6C22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FFDB35-83FD-E4EE-79E1-5D5D8320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501AE-0FFD-7D7C-823F-453CE2D4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2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1B76-4292-DBA7-2D6B-B668491A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D25ED-FBDE-AEE3-19B6-4543C3C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9AE83-D65D-7CE8-5F6D-D74D336E0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3D7AC-7DF3-98B4-1495-FFD75A30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79DAE-1B28-A9F3-08B5-FEFD0B79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1B051-C38A-9C72-E09F-F38F23F5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D9E3C-D8EA-CB17-D87C-4B0D16A5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F6A96-D9C6-8B00-3E3A-A247ADC48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33C44-40BA-9563-5A7C-A39A01BED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CDB8-9BE5-5195-DB0A-A5CF5184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EC93E-B08B-790F-4838-A4271E9E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0269-0E9B-B1D2-17EB-E46C2ED1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BEC32-904F-68A0-B723-77DDD698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2859C-F5C8-465C-C52B-DD84F30C4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11CFF-0CBF-7B07-F845-A786B8D3B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5BB13-8824-B5BC-F768-EECA41791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6947A-E199-1B78-DBE8-B0B74E28F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9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CA1E-7B5F-DCED-9827-CCC028362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60388"/>
            <a:ext cx="10668000" cy="2387600"/>
          </a:xfrm>
        </p:spPr>
        <p:txBody>
          <a:bodyPr/>
          <a:lstStyle/>
          <a:p>
            <a:r>
              <a:rPr lang="en-US" b="1" dirty="0"/>
              <a:t>Children’s Trust of Alachua County</a:t>
            </a:r>
            <a:br>
              <a:rPr lang="en-US" b="1" dirty="0"/>
            </a:br>
            <a:r>
              <a:rPr lang="en-US" b="1" dirty="0"/>
              <a:t>Summer Programming Logos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BCDFD-952E-C383-4CE1-2645C3BEA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Logos are identified on the following slides.</a:t>
            </a:r>
          </a:p>
          <a:p>
            <a:r>
              <a:rPr lang="en-US" dirty="0"/>
              <a:t>To download, right click and select “Save as Picture…”</a:t>
            </a:r>
          </a:p>
          <a:p>
            <a:endParaRPr lang="en-US" dirty="0"/>
          </a:p>
          <a:p>
            <a:r>
              <a:rPr lang="en-US" dirty="0"/>
              <a:t>For any questions, contact the Children’s Trust Communications Manager.</a:t>
            </a:r>
          </a:p>
        </p:txBody>
      </p:sp>
    </p:spTree>
    <p:extLst>
      <p:ext uri="{BB962C8B-B14F-4D97-AF65-F5344CB8AC3E}">
        <p14:creationId xmlns:p14="http://schemas.microsoft.com/office/powerpoint/2010/main" val="259929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B3C1A24-40F2-5226-82B1-2D5E58655ABD}"/>
              </a:ext>
            </a:extLst>
          </p:cNvPr>
          <p:cNvSpPr txBox="1"/>
          <p:nvPr/>
        </p:nvSpPr>
        <p:spPr>
          <a:xfrm>
            <a:off x="7134225" y="2466975"/>
            <a:ext cx="47053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Primary logo</a:t>
            </a:r>
          </a:p>
          <a:p>
            <a:r>
              <a:rPr lang="en-US" sz="3200" dirty="0"/>
              <a:t>Preferred in most instances</a:t>
            </a:r>
          </a:p>
        </p:txBody>
      </p:sp>
      <p:pic>
        <p:nvPicPr>
          <p:cNvPr id="4" name="Picture 3" descr="A logo with a sun and two children&#10;&#10;Description automatically generated">
            <a:extLst>
              <a:ext uri="{FF2B5EF4-FFF2-40B4-BE49-F238E27FC236}">
                <a16:creationId xmlns:a16="http://schemas.microsoft.com/office/drawing/2014/main" id="{22D40810-D4A8-898E-49FC-99A545B54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20808" cy="701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9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241945-5B61-1349-4119-91177AF852A0}"/>
              </a:ext>
            </a:extLst>
          </p:cNvPr>
          <p:cNvSpPr txBox="1"/>
          <p:nvPr/>
        </p:nvSpPr>
        <p:spPr>
          <a:xfrm>
            <a:off x="8003355" y="1172164"/>
            <a:ext cx="3311951" cy="3908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Grayscale (print only) logo</a:t>
            </a:r>
          </a:p>
          <a:p>
            <a:pPr algn="ctr"/>
            <a:r>
              <a:rPr lang="en-US" sz="3200" dirty="0"/>
              <a:t>To be used in printed materials that are entirely black and white.</a:t>
            </a:r>
          </a:p>
        </p:txBody>
      </p:sp>
      <p:pic>
        <p:nvPicPr>
          <p:cNvPr id="3" name="Picture 2" descr="A logo for a children's trust&#10;&#10;Description automatically generated">
            <a:extLst>
              <a:ext uri="{FF2B5EF4-FFF2-40B4-BE49-F238E27FC236}">
                <a16:creationId xmlns:a16="http://schemas.microsoft.com/office/drawing/2014/main" id="{EE5BB683-783D-586A-23B4-9487E5084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36882" cy="702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B4B281-8C8B-53E1-0133-13A3BCCDD799}"/>
              </a:ext>
            </a:extLst>
          </p:cNvPr>
          <p:cNvSpPr txBox="1"/>
          <p:nvPr/>
        </p:nvSpPr>
        <p:spPr>
          <a:xfrm>
            <a:off x="7202077" y="1159497"/>
            <a:ext cx="4839093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Single color logo</a:t>
            </a:r>
          </a:p>
          <a:p>
            <a:pPr algn="ctr"/>
            <a:r>
              <a:rPr lang="en-US" sz="3200" dirty="0"/>
              <a:t>To be used on embroidery, screen printing, and similar products.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7AC790-57E0-FA8A-6D89-4C6C41B5254A}"/>
              </a:ext>
            </a:extLst>
          </p:cNvPr>
          <p:cNvSpPr txBox="1"/>
          <p:nvPr/>
        </p:nvSpPr>
        <p:spPr>
          <a:xfrm>
            <a:off x="7409467" y="4034671"/>
            <a:ext cx="442431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Other file formats can be made available upon request. Use in black or white preferred.</a:t>
            </a:r>
          </a:p>
        </p:txBody>
      </p:sp>
      <p:pic>
        <p:nvPicPr>
          <p:cNvPr id="3" name="Picture 2" descr="A logo with a sun and two children&#10;&#10;Description automatically generated">
            <a:extLst>
              <a:ext uri="{FF2B5EF4-FFF2-40B4-BE49-F238E27FC236}">
                <a16:creationId xmlns:a16="http://schemas.microsoft.com/office/drawing/2014/main" id="{30F0FD93-3045-75AA-61CE-70217A1B2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34433" cy="702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3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71f798-41ca-4ee6-bfac-a5abbd12b99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A872F1B4648408556204C932EDBA9" ma:contentTypeVersion="13" ma:contentTypeDescription="Create a new document." ma:contentTypeScope="" ma:versionID="36bbb496f35ae7e1210b084d9068098d">
  <xsd:schema xmlns:xsd="http://www.w3.org/2001/XMLSchema" xmlns:xs="http://www.w3.org/2001/XMLSchema" xmlns:p="http://schemas.microsoft.com/office/2006/metadata/properties" xmlns:ns3="4271f798-41ca-4ee6-bfac-a5abbd12b996" xmlns:ns4="801a3a1a-c141-49af-850f-fe6daf2d7f60" targetNamespace="http://schemas.microsoft.com/office/2006/metadata/properties" ma:root="true" ma:fieldsID="526670183c3634eb8414a2a61f5697de" ns3:_="" ns4:_="">
    <xsd:import namespace="4271f798-41ca-4ee6-bfac-a5abbd12b996"/>
    <xsd:import namespace="801a3a1a-c141-49af-850f-fe6daf2d7f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1f798-41ca-4ee6-bfac-a5abbd12b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3a1a-c141-49af-850f-fe6daf2d7f6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6E9CE5-D5B0-4BFE-8A53-D64BF66DCFC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01a3a1a-c141-49af-850f-fe6daf2d7f60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4271f798-41ca-4ee6-bfac-a5abbd12b996"/>
  </ds:schemaRefs>
</ds:datastoreItem>
</file>

<file path=customXml/itemProps2.xml><?xml version="1.0" encoding="utf-8"?>
<ds:datastoreItem xmlns:ds="http://schemas.openxmlformats.org/officeDocument/2006/customXml" ds:itemID="{B9A76E4E-058E-4FE2-83E9-11A6B6A1C7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438A52-102B-4D23-9D9A-20A63F066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71f798-41ca-4ee6-bfac-a5abbd12b996"/>
    <ds:schemaRef ds:uri="801a3a1a-c141-49af-850f-fe6daf2d7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237</TotalTime>
  <Words>98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Children’s Trust of Alachua County Summer Programming Logos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Trust of Alachua County</dc:title>
  <dc:creator>Kirsten Rabin</dc:creator>
  <cp:lastModifiedBy>Kirsten Rabin</cp:lastModifiedBy>
  <cp:revision>7</cp:revision>
  <dcterms:created xsi:type="dcterms:W3CDTF">2024-02-07T20:32:19Z</dcterms:created>
  <dcterms:modified xsi:type="dcterms:W3CDTF">2024-03-07T21:23:25Z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0x0101007E8A872F1B4648408556204C932EDBA9</vt:lpwstr>
  </property>
</Properties>
</file>